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462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474" r:id="rId12"/>
    <p:sldId id="268" r:id="rId13"/>
    <p:sldId id="271" r:id="rId14"/>
    <p:sldId id="272" r:id="rId15"/>
    <p:sldId id="273" r:id="rId16"/>
    <p:sldId id="274" r:id="rId17"/>
    <p:sldId id="275" r:id="rId18"/>
    <p:sldId id="461" r:id="rId19"/>
    <p:sldId id="269" r:id="rId20"/>
    <p:sldId id="278" r:id="rId21"/>
    <p:sldId id="279" r:id="rId22"/>
    <p:sldId id="282" r:id="rId23"/>
    <p:sldId id="280" r:id="rId24"/>
    <p:sldId id="281" r:id="rId25"/>
    <p:sldId id="283" r:id="rId26"/>
    <p:sldId id="284" r:id="rId27"/>
    <p:sldId id="285" r:id="rId28"/>
    <p:sldId id="286" r:id="rId29"/>
    <p:sldId id="287" r:id="rId30"/>
    <p:sldId id="270" r:id="rId31"/>
    <p:sldId id="289" r:id="rId32"/>
    <p:sldId id="405" r:id="rId33"/>
    <p:sldId id="406" r:id="rId34"/>
    <p:sldId id="407" r:id="rId35"/>
    <p:sldId id="463" r:id="rId36"/>
    <p:sldId id="464" r:id="rId37"/>
    <p:sldId id="465" r:id="rId38"/>
    <p:sldId id="312" r:id="rId39"/>
    <p:sldId id="371" r:id="rId40"/>
    <p:sldId id="372" r:id="rId41"/>
    <p:sldId id="379" r:id="rId42"/>
    <p:sldId id="383" r:id="rId43"/>
    <p:sldId id="395" r:id="rId44"/>
    <p:sldId id="467" r:id="rId45"/>
    <p:sldId id="409" r:id="rId46"/>
    <p:sldId id="408" r:id="rId47"/>
    <p:sldId id="466" r:id="rId48"/>
    <p:sldId id="410" r:id="rId49"/>
    <p:sldId id="411" r:id="rId50"/>
    <p:sldId id="398" r:id="rId51"/>
    <p:sldId id="396" r:id="rId52"/>
    <p:sldId id="446" r:id="rId53"/>
    <p:sldId id="403" r:id="rId54"/>
    <p:sldId id="402" r:id="rId55"/>
    <p:sldId id="468" r:id="rId56"/>
    <p:sldId id="441" r:id="rId57"/>
    <p:sldId id="440" r:id="rId58"/>
    <p:sldId id="439" r:id="rId59"/>
    <p:sldId id="437" r:id="rId60"/>
    <p:sldId id="428" r:id="rId61"/>
    <p:sldId id="434" r:id="rId62"/>
    <p:sldId id="442" r:id="rId63"/>
    <p:sldId id="444" r:id="rId64"/>
    <p:sldId id="469" r:id="rId65"/>
    <p:sldId id="472" r:id="rId66"/>
    <p:sldId id="453" r:id="rId67"/>
    <p:sldId id="443" r:id="rId68"/>
    <p:sldId id="471" r:id="rId69"/>
    <p:sldId id="451" r:id="rId70"/>
    <p:sldId id="415" r:id="rId71"/>
    <p:sldId id="454" r:id="rId72"/>
    <p:sldId id="455" r:id="rId73"/>
    <p:sldId id="457" r:id="rId74"/>
    <p:sldId id="456" r:id="rId75"/>
    <p:sldId id="436" r:id="rId76"/>
    <p:sldId id="435" r:id="rId77"/>
    <p:sldId id="458" r:id="rId78"/>
    <p:sldId id="459" r:id="rId79"/>
    <p:sldId id="460" r:id="rId80"/>
    <p:sldId id="431" r:id="rId81"/>
    <p:sldId id="421" r:id="rId82"/>
    <p:sldId id="420" r:id="rId83"/>
    <p:sldId id="429" r:id="rId84"/>
    <p:sldId id="430" r:id="rId85"/>
    <p:sldId id="432" r:id="rId86"/>
    <p:sldId id="399" r:id="rId87"/>
    <p:sldId id="422" r:id="rId88"/>
    <p:sldId id="473" r:id="rId89"/>
    <p:sldId id="412" r:id="rId90"/>
    <p:sldId id="413" r:id="rId91"/>
    <p:sldId id="414" r:id="rId92"/>
    <p:sldId id="400" r:id="rId9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1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9D52AFE-8BC9-42CF-8C10-885BADCA89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2E575618-59DA-4ADC-830A-DAA5D3DBCA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F85D1BCD-C7F5-4298-830B-A87BE8FA2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3D1E8-6F68-4E33-BEFE-F962BFD7A1C1}" type="datetimeFigureOut">
              <a:rPr lang="pt-BR" smtClean="0"/>
              <a:t>08/03/2021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BB0B73E4-7936-425B-9EB7-919C0D8E7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2C7DB801-402A-4B6E-8F78-8DC42DDA5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B30CF-8145-4BF3-A975-C1D256E9AD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4567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69724B7-9566-4C2C-8AD8-91F5CF20C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65DF375F-F168-4D57-8563-BD583C8070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4E8ECD17-D6A0-41F3-8EC8-E224EE8AC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3D1E8-6F68-4E33-BEFE-F962BFD7A1C1}" type="datetimeFigureOut">
              <a:rPr lang="pt-BR" smtClean="0"/>
              <a:t>08/03/2021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964D437D-C9D7-42DA-A0C2-068215D05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481F4C7C-8B7F-4815-B2E6-E4E3A1B8C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B30CF-8145-4BF3-A975-C1D256E9AD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4910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54CD65F3-56E1-42FC-9705-B2194C5586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978A5EAE-9281-4706-B76F-DF01A36A54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8D031148-CD26-48B6-920F-9FEAA59D5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3D1E8-6F68-4E33-BEFE-F962BFD7A1C1}" type="datetimeFigureOut">
              <a:rPr lang="pt-BR" smtClean="0"/>
              <a:t>08/03/2021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FFEF06DF-6048-4AC1-875C-3683E8F1E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A9550C96-078D-4BF5-8E54-8B4F27264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B30CF-8145-4BF3-A975-C1D256E9AD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061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BF0F06C-A330-4AA3-854C-A4FC695E4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1D1BE4D9-8E19-40C7-8893-811C86A140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89E68438-38E6-4A58-B2DC-EE77DE683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3D1E8-6F68-4E33-BEFE-F962BFD7A1C1}" type="datetimeFigureOut">
              <a:rPr lang="pt-BR" smtClean="0"/>
              <a:t>08/03/2021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41935A6C-D844-4450-ABB5-028003935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90CEF6B0-28D2-4AB2-8391-08FB5D9CF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B30CF-8145-4BF3-A975-C1D256E9AD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6622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DF9B923-3273-44A4-A401-A4F7BD681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F9694FF2-7A9F-47B0-BA39-CE8272D445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0A75314B-8FF7-4032-A6CF-A1D898096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3D1E8-6F68-4E33-BEFE-F962BFD7A1C1}" type="datetimeFigureOut">
              <a:rPr lang="pt-BR" smtClean="0"/>
              <a:t>08/03/2021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DD3B6F53-B354-4041-B54D-6F851A28E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A10E1575-31CA-42ED-9CA3-0EFE3DBCE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B30CF-8145-4BF3-A975-C1D256E9AD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0676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01A6873-1A3F-41EC-B77F-B39DAF920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D09875E9-126E-4ED8-9D7B-28094318B0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F1BCD07E-BD86-412D-92A8-FC15BFB5F0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E5BF8306-CBD5-45BF-9755-49CA8FB57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3D1E8-6F68-4E33-BEFE-F962BFD7A1C1}" type="datetimeFigureOut">
              <a:rPr lang="pt-BR" smtClean="0"/>
              <a:t>08/03/2021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741F567E-F332-4F25-A2FA-F69544CBE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4CAB83E0-D10E-4AFC-B1D7-6F2178F1E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B30CF-8145-4BF3-A975-C1D256E9AD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8008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26D43F4-D071-44A5-88BE-45BEE72D2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10C87AAA-9469-4C1E-B59D-41E8271B25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CB77F9D6-ED4F-4BDF-9F9C-26B2AD8739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60D61A3B-02F7-4361-97EF-C4922C5DCB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4535C601-9322-4B31-A39A-D013C070A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2A884BA4-F3DF-487E-A950-716434590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3D1E8-6F68-4E33-BEFE-F962BFD7A1C1}" type="datetimeFigureOut">
              <a:rPr lang="pt-BR" smtClean="0"/>
              <a:t>08/03/2021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71422208-8709-4F44-AD9C-A9A514733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FE0DB3DE-2B45-4BA3-BD2F-51D1F1E5B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B30CF-8145-4BF3-A975-C1D256E9AD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3190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8A66FB5-5C0F-4C00-A4F5-2D363CE45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8C554C1F-D318-4E7A-9283-BF3AC6564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3D1E8-6F68-4E33-BEFE-F962BFD7A1C1}" type="datetimeFigureOut">
              <a:rPr lang="pt-BR" smtClean="0"/>
              <a:t>08/03/2021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8C12AA96-60D7-4622-B280-5C6570FF8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094722BC-D745-4C17-AD07-7BACA3FF8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B30CF-8145-4BF3-A975-C1D256E9AD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5912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A8237D84-ADCF-4152-9943-D1CAC34D5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3D1E8-6F68-4E33-BEFE-F962BFD7A1C1}" type="datetimeFigureOut">
              <a:rPr lang="pt-BR" smtClean="0"/>
              <a:t>08/03/2021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8A42679E-F584-4C64-8A57-67BC3D4D7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DF244DF7-0E9E-472E-B180-4B17EC85F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B30CF-8145-4BF3-A975-C1D256E9AD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0101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07DE740-B1AD-4E96-8D38-9014B6137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8906F1EF-2E5C-4B5D-B7F4-231EDDE78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5C038BA9-2DF2-4658-8680-40544522B4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A354BC29-6C07-4282-9B07-ADE47E509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3D1E8-6F68-4E33-BEFE-F962BFD7A1C1}" type="datetimeFigureOut">
              <a:rPr lang="pt-BR" smtClean="0"/>
              <a:t>08/03/2021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F9579597-ABE1-4620-97A4-1C01835B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BC28A4DF-C9F6-4560-841D-08574E8D7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B30CF-8145-4BF3-A975-C1D256E9AD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8944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0804F91-94A2-43CA-A1D2-1947DA84E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D9C9ABBA-DB12-48B9-B049-B6F25A4EF5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DA061A71-8744-4F87-A119-5B3DC7BEB2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B9E9E4F2-B17A-4F83-9159-FFD8026B5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3D1E8-6F68-4E33-BEFE-F962BFD7A1C1}" type="datetimeFigureOut">
              <a:rPr lang="pt-BR" smtClean="0"/>
              <a:t>08/03/2021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4BF10DF2-B454-49C9-8C27-C377195A5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306FE04F-8923-423C-BFDA-4318FB95A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B30CF-8145-4BF3-A975-C1D256E9AD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7492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2934138F-C0D9-4DC7-B6E3-ED86D6636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ADDF454A-634C-45B9-B1F4-F903AC6358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4758C18B-0FE7-484A-91C8-1FA52AAFEA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3D1E8-6F68-4E33-BEFE-F962BFD7A1C1}" type="datetimeFigureOut">
              <a:rPr lang="pt-BR" smtClean="0"/>
              <a:t>08/03/2021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8790B421-6E69-46E5-8332-34DBB71D98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A1FED9BA-FC46-49E6-9074-8B5D337A4F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B30CF-8145-4BF3-A975-C1D256E9AD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8840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F1F58CD8-144D-4222-BC3C-68346105CB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344" b="18585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6AC5C65-EAA1-4B76-A67E-29DBB6A501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0" y="2924484"/>
            <a:ext cx="12192000" cy="1098396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pt-BR" dirty="0">
                <a:solidFill>
                  <a:srgbClr val="FFFFFF"/>
                </a:solidFill>
              </a:rPr>
              <a:t>EDEMAS, LESÕES E FRATURAS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D0B3EB60-6E23-47E6-9420-97D673B148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pt-BR">
                <a:solidFill>
                  <a:srgbClr val="FFFFFF"/>
                </a:solidFill>
              </a:rPr>
              <a:t>Dr. Victor Hugo M. Braga</a:t>
            </a:r>
          </a:p>
          <a:p>
            <a:r>
              <a:rPr lang="pt-BR">
                <a:solidFill>
                  <a:srgbClr val="FFFFFF"/>
                </a:solidFill>
              </a:rPr>
              <a:t>Medicina do Estilo de Vida</a:t>
            </a:r>
          </a:p>
        </p:txBody>
      </p:sp>
    </p:spTree>
    <p:extLst>
      <p:ext uri="{BB962C8B-B14F-4D97-AF65-F5344CB8AC3E}">
        <p14:creationId xmlns:p14="http://schemas.microsoft.com/office/powerpoint/2010/main" val="15588326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F0286A4-C28E-42D1-ADA9-0B4D3D8B6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295" y="1396289"/>
            <a:ext cx="4668257" cy="1325563"/>
          </a:xfrm>
        </p:spPr>
        <p:txBody>
          <a:bodyPr>
            <a:normAutofit/>
          </a:bodyPr>
          <a:lstStyle/>
          <a:p>
            <a:r>
              <a:rPr lang="pt-BR" dirty="0"/>
              <a:t>O osso por dentro</a:t>
            </a:r>
          </a:p>
        </p:txBody>
      </p:sp>
      <p:sp>
        <p:nvSpPr>
          <p:cNvPr id="5128" name="Freeform: Shape 74">
            <a:extLst>
              <a:ext uri="{FF2B5EF4-FFF2-40B4-BE49-F238E27FC236}">
                <a16:creationId xmlns:a16="http://schemas.microsoft.com/office/drawing/2014/main" xmlns="" id="{2EEE8F11-3582-44B7-9869-F2D26D7DD9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29" name="Freeform: Shape 76">
            <a:extLst>
              <a:ext uri="{FF2B5EF4-FFF2-40B4-BE49-F238E27FC236}">
                <a16:creationId xmlns:a16="http://schemas.microsoft.com/office/drawing/2014/main" xmlns="" id="{2141F1CC-6A53-4BCF-9127-AABB52E249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30" name="Oval 78">
            <a:extLst>
              <a:ext uri="{FF2B5EF4-FFF2-40B4-BE49-F238E27FC236}">
                <a16:creationId xmlns:a16="http://schemas.microsoft.com/office/drawing/2014/main" xmlns="" id="{561B2B49-7142-4CA8-A929-4671548E6A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807B6CF7-0B03-4088-8A03-3447B8E758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" r="25929" b="-5"/>
          <a:stretch/>
        </p:blipFill>
        <p:spPr bwMode="auto">
          <a:xfrm>
            <a:off x="3559122" y="266126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xmlns="" id="{5946B209-3B8D-40AA-AA4D-FB7FA9F722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4" r="18804" b="-3"/>
          <a:stretch/>
        </p:blipFill>
        <p:spPr bwMode="auto"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xmlns="" id="{254A5601-5995-48AF-8710-8821F8CF42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" r="4" b="6935"/>
          <a:stretch/>
        </p:blipFill>
        <p:spPr bwMode="auto">
          <a:xfrm>
            <a:off x="4825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6E685EDC-0215-4004-A108-1AFF087E97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0296" y="2871982"/>
            <a:ext cx="4668256" cy="3181684"/>
          </a:xfrm>
        </p:spPr>
        <p:txBody>
          <a:bodyPr anchor="t">
            <a:normAutofit/>
          </a:bodyPr>
          <a:lstStyle/>
          <a:p>
            <a:endParaRPr lang="pt-BR" sz="1800"/>
          </a:p>
        </p:txBody>
      </p:sp>
    </p:spTree>
    <p:extLst>
      <p:ext uri="{BB962C8B-B14F-4D97-AF65-F5344CB8AC3E}">
        <p14:creationId xmlns:p14="http://schemas.microsoft.com/office/powerpoint/2010/main" val="31754604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xmlns="" id="{9B76D444-2756-434F-AE61-96D69830C1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A Saúde da Mulher - OSTEOPOROSE">
            <a:extLst>
              <a:ext uri="{FF2B5EF4-FFF2-40B4-BE49-F238E27FC236}">
                <a16:creationId xmlns:a16="http://schemas.microsoft.com/office/drawing/2014/main" xmlns="" id="{A33657F5-1411-42BD-B790-A9C86EFDC1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19" r="-1" b="21673"/>
          <a:stretch/>
        </p:blipFill>
        <p:spPr bwMode="auto">
          <a:xfrm>
            <a:off x="320040" y="320040"/>
            <a:ext cx="11548872" cy="430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A27B6159-7734-4564-9E0F-C4BC43C36E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21564" y="4782312"/>
            <a:ext cx="11548872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7D4B08E-ECC9-4C7E-8262-EA3569EED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009083"/>
            <a:ext cx="2889504" cy="1345997"/>
          </a:xfrm>
        </p:spPr>
        <p:txBody>
          <a:bodyPr anchor="ctr">
            <a:normAutofit/>
          </a:bodyPr>
          <a:lstStyle/>
          <a:p>
            <a:r>
              <a:rPr lang="pt-BR" sz="2600" dirty="0">
                <a:solidFill>
                  <a:schemeClr val="bg1"/>
                </a:solidFill>
              </a:rPr>
              <a:t>Osteoporose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xmlns="" id="{E2FFB46B-05BC-4950-B18A-9593FDAE6E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4059936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A959BB85-E41D-44D7-BB9B-43AC08A42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976" y="5009083"/>
            <a:ext cx="6976872" cy="1345997"/>
          </a:xfrm>
        </p:spPr>
        <p:txBody>
          <a:bodyPr anchor="ctr">
            <a:normAutofit/>
          </a:bodyPr>
          <a:lstStyle/>
          <a:p>
            <a:endParaRPr lang="pt-BR" sz="17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691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FDD522A-68D2-422F-AA73-324B8F05A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4A607626-220D-485D-B518-377EC2ED92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911" t="13939" r="23896" b="15429"/>
          <a:stretch/>
        </p:blipFill>
        <p:spPr>
          <a:xfrm>
            <a:off x="0" y="1"/>
            <a:ext cx="9159664" cy="6841478"/>
          </a:xfrm>
        </p:spPr>
      </p:pic>
    </p:spTree>
    <p:extLst>
      <p:ext uri="{BB962C8B-B14F-4D97-AF65-F5344CB8AC3E}">
        <p14:creationId xmlns:p14="http://schemas.microsoft.com/office/powerpoint/2010/main" val="4540649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2E9371F-818B-4874-AC8D-EDAE43B92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8E825F33-30DB-426C-B2F7-F0E7C5E5C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42" name="Picture 2" descr="SISTEMA ARTICULAR 1. CONSIDERAÇÕES GERAIS • Os termos articulações ou junturas significam a mesma coisa.  • A juntura tem a f ...">
            <a:extLst>
              <a:ext uri="{FF2B5EF4-FFF2-40B4-BE49-F238E27FC236}">
                <a16:creationId xmlns:a16="http://schemas.microsoft.com/office/drawing/2014/main" xmlns="" id="{A9425CDE-3086-48E5-AB0F-2349144C0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"/>
            <a:ext cx="12172950" cy="689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554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608A59C-FEC0-40B5-8530-DD2E59322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6B4AD40F-B6F0-43B3-920B-26CF618B74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1266" name="Picture 2" descr="SISTEMA ARTICULAR 2. CLASSIFICAÇÃO DAS ARTICULAÇÕES São classificadas conforme o elemento que se encontra entre os ossos ...">
            <a:extLst>
              <a:ext uri="{FF2B5EF4-FFF2-40B4-BE49-F238E27FC236}">
                <a16:creationId xmlns:a16="http://schemas.microsoft.com/office/drawing/2014/main" xmlns="" id="{B37B41AD-4D24-4F6F-9EF3-7195D2DA6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" y="0"/>
            <a:ext cx="121877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168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E39336A-F9A1-403B-ADA0-8F6A876D4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5F1C3260-83DD-4B51-8D48-9AAF6B67B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2290" name="Picture 2" descr="SISTEMA ARTICULAR 2. CLASSIFICAÇÃO DAS ARTICULAÇÕES São classificadas conforme o elemento que se encontra entre os ossos ...">
            <a:extLst>
              <a:ext uri="{FF2B5EF4-FFF2-40B4-BE49-F238E27FC236}">
                <a16:creationId xmlns:a16="http://schemas.microsoft.com/office/drawing/2014/main" xmlns="" id="{802BF5BF-F7D1-470C-A3F3-DCD462A7B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" y="-19050"/>
            <a:ext cx="12082887" cy="679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133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26A4CC9-9243-4827-A4A4-239D0173E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372E1568-CE5F-4036-9EA9-7EF0E3967B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3314" name="Picture 2" descr="SISTEMA ARTICULAR 2. CLASSIFICAÇÃO DAS ARTICULAÇÕES São classificadas conforme o elemento que se encontra entre os ossos ...">
            <a:extLst>
              <a:ext uri="{FF2B5EF4-FFF2-40B4-BE49-F238E27FC236}">
                <a16:creationId xmlns:a16="http://schemas.microsoft.com/office/drawing/2014/main" xmlns="" id="{037C9E0D-4097-4075-9959-95451D041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1648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67E646B-9358-4A66-AE25-E59FA0088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5D6A803F-F217-4D26-A98A-D152E257EA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4338" name="Picture 2" descr="Se não puder se destacar pelo talento, vença pelo esforço - ppt carregar">
            <a:extLst>
              <a:ext uri="{FF2B5EF4-FFF2-40B4-BE49-F238E27FC236}">
                <a16:creationId xmlns:a16="http://schemas.microsoft.com/office/drawing/2014/main" xmlns="" id="{42FC1372-AF24-4629-B4D5-17C9BBB303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44"/>
          <a:stretch/>
        </p:blipFill>
        <p:spPr bwMode="auto">
          <a:xfrm>
            <a:off x="0" y="0"/>
            <a:ext cx="72928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endões e ligamentos : diferenças - Anatomia Humana I">
            <a:extLst>
              <a:ext uri="{FF2B5EF4-FFF2-40B4-BE49-F238E27FC236}">
                <a16:creationId xmlns:a16="http://schemas.microsoft.com/office/drawing/2014/main" xmlns="" id="{C6AF6BE3-36D9-4A0B-9562-953FA79F0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898" y="0"/>
            <a:ext cx="48991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77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D7394BE-E053-4A54-A067-7681B2A67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668" y="803325"/>
            <a:ext cx="5314536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 dirty="0">
                <a:latin typeface="+mj-lt"/>
                <a:ea typeface="+mj-ea"/>
                <a:cs typeface="+mj-cs"/>
              </a:rPr>
              <a:t>Video 2</a:t>
            </a:r>
            <a:br>
              <a:rPr lang="en-US" kern="1200" dirty="0">
                <a:latin typeface="+mj-lt"/>
                <a:ea typeface="+mj-ea"/>
                <a:cs typeface="+mj-cs"/>
              </a:rPr>
            </a:br>
            <a:endParaRPr lang="en-US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E0D60ECE-8986-45DC-B7FE-EC7699B466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5438829" cy="5840278"/>
          </a:xfrm>
          <a:custGeom>
            <a:avLst/>
            <a:gdLst>
              <a:gd name="connsiteX0" fmla="*/ 0 w 5438829"/>
              <a:gd name="connsiteY0" fmla="*/ 0 h 5840278"/>
              <a:gd name="connsiteX1" fmla="*/ 4466700 w 5438829"/>
              <a:gd name="connsiteY1" fmla="*/ 0 h 5840278"/>
              <a:gd name="connsiteX2" fmla="*/ 4652178 w 5438829"/>
              <a:gd name="connsiteY2" fmla="*/ 204077 h 5840278"/>
              <a:gd name="connsiteX3" fmla="*/ 5438829 w 5438829"/>
              <a:gd name="connsiteY3" fmla="*/ 2395363 h 5840278"/>
              <a:gd name="connsiteX4" fmla="*/ 1993914 w 5438829"/>
              <a:gd name="connsiteY4" fmla="*/ 5840278 h 5840278"/>
              <a:gd name="connsiteX5" fmla="*/ 67829 w 5438829"/>
              <a:gd name="connsiteY5" fmla="*/ 5251941 h 5840278"/>
              <a:gd name="connsiteX6" fmla="*/ 0 w 5438829"/>
              <a:gd name="connsiteY6" fmla="*/ 5201220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8829" h="5840278">
                <a:moveTo>
                  <a:pt x="0" y="0"/>
                </a:moveTo>
                <a:lnTo>
                  <a:pt x="4466700" y="0"/>
                </a:lnTo>
                <a:lnTo>
                  <a:pt x="4652178" y="204077"/>
                </a:lnTo>
                <a:cubicBezTo>
                  <a:pt x="5143616" y="799562"/>
                  <a:pt x="5438829" y="1562987"/>
                  <a:pt x="5438829" y="2395363"/>
                </a:cubicBezTo>
                <a:cubicBezTo>
                  <a:pt x="5438829" y="4297937"/>
                  <a:pt x="3896488" y="5840278"/>
                  <a:pt x="1993914" y="5840278"/>
                </a:cubicBezTo>
                <a:cubicBezTo>
                  <a:pt x="1280449" y="5840278"/>
                  <a:pt x="617641" y="5623387"/>
                  <a:pt x="67829" y="5251941"/>
                </a:cubicBezTo>
                <a:lnTo>
                  <a:pt x="0" y="520122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96964194-5878-40D2-8EC0-DDC58387FA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269134" cy="5654940"/>
          </a:xfrm>
          <a:custGeom>
            <a:avLst/>
            <a:gdLst>
              <a:gd name="connsiteX0" fmla="*/ 0 w 5269134"/>
              <a:gd name="connsiteY0" fmla="*/ 0 h 5654940"/>
              <a:gd name="connsiteX1" fmla="*/ 4227767 w 5269134"/>
              <a:gd name="connsiteY1" fmla="*/ 0 h 5654940"/>
              <a:gd name="connsiteX2" fmla="*/ 4312042 w 5269134"/>
              <a:gd name="connsiteY2" fmla="*/ 76595 h 5654940"/>
              <a:gd name="connsiteX3" fmla="*/ 5269134 w 5269134"/>
              <a:gd name="connsiteY3" fmla="*/ 2387221 h 5654940"/>
              <a:gd name="connsiteX4" fmla="*/ 2001415 w 5269134"/>
              <a:gd name="connsiteY4" fmla="*/ 5654940 h 5654940"/>
              <a:gd name="connsiteX5" fmla="*/ 198928 w 5269134"/>
              <a:gd name="connsiteY5" fmla="*/ 5113274 h 5654940"/>
              <a:gd name="connsiteX6" fmla="*/ 0 w 5269134"/>
              <a:gd name="connsiteY6" fmla="*/ 4969563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9134" h="5654940">
                <a:moveTo>
                  <a:pt x="0" y="0"/>
                </a:moveTo>
                <a:lnTo>
                  <a:pt x="4227767" y="0"/>
                </a:lnTo>
                <a:lnTo>
                  <a:pt x="4312042" y="76595"/>
                </a:lnTo>
                <a:cubicBezTo>
                  <a:pt x="4903383" y="667936"/>
                  <a:pt x="5269134" y="1484866"/>
                  <a:pt x="5269134" y="2387221"/>
                </a:cubicBezTo>
                <a:cubicBezTo>
                  <a:pt x="5269134" y="4191932"/>
                  <a:pt x="3806126" y="5654940"/>
                  <a:pt x="2001415" y="5654940"/>
                </a:cubicBezTo>
                <a:cubicBezTo>
                  <a:pt x="1335223" y="5654940"/>
                  <a:pt x="715593" y="5455584"/>
                  <a:pt x="198928" y="5113274"/>
                </a:cubicBezTo>
                <a:lnTo>
                  <a:pt x="0" y="496956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 descr="Video camera">
            <a:extLst>
              <a:ext uri="{FF2B5EF4-FFF2-40B4-BE49-F238E27FC236}">
                <a16:creationId xmlns:a16="http://schemas.microsoft.com/office/drawing/2014/main" xmlns="" id="{C464A19A-174E-42FA-BDA8-27CF96213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21733" y="543135"/>
            <a:ext cx="3835488" cy="3835488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47B92EA2-688F-4790-B9C0-CC6999009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3667" y="2279018"/>
            <a:ext cx="5314543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800" kern="1200" dirty="0" err="1">
                <a:latin typeface="+mn-lt"/>
                <a:ea typeface="+mn-ea"/>
                <a:cs typeface="+mn-cs"/>
              </a:rPr>
              <a:t>Articulação</a:t>
            </a:r>
            <a:r>
              <a:rPr lang="en-US" sz="1800" kern="1200" dirty="0">
                <a:latin typeface="+mn-lt"/>
                <a:ea typeface="+mn-ea"/>
                <a:cs typeface="+mn-cs"/>
              </a:rPr>
              <a:t> do </a:t>
            </a:r>
            <a:r>
              <a:rPr lang="en-US" sz="1800" kern="1200" dirty="0" err="1">
                <a:latin typeface="+mn-lt"/>
                <a:ea typeface="+mn-ea"/>
                <a:cs typeface="+mn-cs"/>
              </a:rPr>
              <a:t>joelho</a:t>
            </a:r>
            <a:r>
              <a:rPr lang="en-US" sz="1800" kern="1200" dirty="0">
                <a:latin typeface="+mn-lt"/>
                <a:ea typeface="+mn-ea"/>
                <a:cs typeface="+mn-cs"/>
              </a:rPr>
              <a:t> 3D</a:t>
            </a:r>
          </a:p>
        </p:txBody>
      </p:sp>
    </p:spTree>
    <p:extLst>
      <p:ext uri="{BB962C8B-B14F-4D97-AF65-F5344CB8AC3E}">
        <p14:creationId xmlns:p14="http://schemas.microsoft.com/office/powerpoint/2010/main" val="6661087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C9201AE-B40F-493B-A3DD-CB3896AAE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D4AEA273-3A01-4D5D-991C-9B91341382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xmlns="" id="{A08B9D81-12E1-496C-B8D1-78ED844AB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75" y="47625"/>
            <a:ext cx="4133850" cy="676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558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0CC0D52-2FDF-4D0E-9311-B664C46EF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pt-BR" sz="5400"/>
              <a:t>Cronograma da aula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61BCF4FD-F1FC-4348-908F-63361ADD3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670097" cy="3674204"/>
          </a:xfrm>
        </p:spPr>
        <p:txBody>
          <a:bodyPr>
            <a:normAutofit/>
          </a:bodyPr>
          <a:lstStyle/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pt-BR" sz="1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Anatomia sistema locomotor (ósseo, muscular e articular)</a:t>
            </a: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pt-BR" sz="1400" dirty="0">
                <a:effectLst/>
                <a:latin typeface="+mj-lt"/>
                <a:ea typeface="Calibri" panose="020F0502020204030204" pitchFamily="34" charset="0"/>
                <a:cs typeface="Roboto"/>
              </a:rPr>
              <a:t>Distensões, Luxações e Fraturas</a:t>
            </a:r>
            <a:endParaRPr lang="pt-BR" sz="1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pt-BR" sz="1400" dirty="0">
                <a:effectLst/>
                <a:latin typeface="+mj-lt"/>
                <a:ea typeface="Calibri" panose="020F0502020204030204" pitchFamily="34" charset="0"/>
                <a:cs typeface="Roboto"/>
              </a:rPr>
              <a:t>Definições</a:t>
            </a:r>
            <a:endParaRPr lang="pt-BR" sz="1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pt-BR" sz="1400" dirty="0">
                <a:effectLst/>
                <a:latin typeface="+mj-lt"/>
                <a:ea typeface="Calibri" panose="020F0502020204030204" pitchFamily="34" charset="0"/>
                <a:cs typeface="Roboto"/>
              </a:rPr>
              <a:t>Tipos e/ou Graus</a:t>
            </a:r>
            <a:endParaRPr lang="pt-BR" sz="1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pt-BR" sz="1400" dirty="0">
                <a:effectLst/>
                <a:latin typeface="+mj-lt"/>
                <a:ea typeface="Calibri" panose="020F0502020204030204" pitchFamily="34" charset="0"/>
                <a:cs typeface="Roboto"/>
              </a:rPr>
              <a:t>Avaliações</a:t>
            </a:r>
            <a:endParaRPr lang="pt-BR" sz="1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pt-BR" sz="1400" dirty="0">
                <a:effectLst/>
                <a:latin typeface="+mj-lt"/>
                <a:ea typeface="Calibri" panose="020F0502020204030204" pitchFamily="34" charset="0"/>
                <a:cs typeface="Roboto"/>
              </a:rPr>
              <a:t>Métodos diagnósticos </a:t>
            </a:r>
            <a:endParaRPr lang="pt-BR" sz="1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pt-BR" sz="1400" dirty="0">
                <a:effectLst/>
                <a:latin typeface="+mj-lt"/>
                <a:ea typeface="Calibri" panose="020F0502020204030204" pitchFamily="34" charset="0"/>
                <a:cs typeface="Roboto"/>
              </a:rPr>
              <a:t>Tratamentos: primeiros socorros, imobilização, compressas e termoterapia.</a:t>
            </a:r>
            <a:endParaRPr lang="pt-BR" sz="1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pt-BR" sz="1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Princípios básicos da Fisioterapia</a:t>
            </a:r>
          </a:p>
          <a:p>
            <a:pPr marL="0" indent="0">
              <a:buNone/>
            </a:pPr>
            <a:endParaRPr lang="pt-BR" sz="14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F152EB7B-88EF-4533-A126-E4F34F5D3C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20" t="2" r="749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821295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205C403-4CBC-4DC1-BFFE-08FE89A1E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3B62657F-E600-4E1E-867C-D54591515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26E446E7-5551-42D9-83FB-02E26A4849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21110" r="17500" b="9931"/>
          <a:stretch/>
        </p:blipFill>
        <p:spPr>
          <a:xfrm>
            <a:off x="88900" y="0"/>
            <a:ext cx="12103100" cy="68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3321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7A8678C-9FB8-42A3-A931-3E4233DCF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3FE328A7-74AF-4F7B-9A4F-CC1128A817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E1E45CDE-7946-4EA1-9CDF-2F59E96EA2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20555" r="17813" b="9930"/>
          <a:stretch/>
        </p:blipFill>
        <p:spPr>
          <a:xfrm>
            <a:off x="0" y="0"/>
            <a:ext cx="12192000" cy="689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0171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7BCE5B3-6281-4740-8FEC-FC404177A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0228BA22-8D35-461E-9851-7C0DE9ADB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B805DA57-B776-41FA-9017-D64C668F5C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46" t="20741" r="18021" b="11667"/>
          <a:stretch/>
        </p:blipFill>
        <p:spPr>
          <a:xfrm>
            <a:off x="0" y="-1"/>
            <a:ext cx="12192000" cy="678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2622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02703A4-6FAE-43AD-9B01-72158DFB3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4A3A746E-7602-4EE5-BD11-83A49583E3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86B85EB1-8FA2-4183-8A89-9CF3CBF498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55" t="20555" r="17708" b="11667"/>
          <a:stretch/>
        </p:blipFill>
        <p:spPr>
          <a:xfrm>
            <a:off x="0" y="0"/>
            <a:ext cx="12192000" cy="679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535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38AB7DE-0624-4A6E-97F6-48D381510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D3401753-79E7-49F4-BC69-DE1B1512F3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83D2AE67-72FD-4B31-A3FD-BC9607C00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20925" r="17917" b="11297"/>
          <a:stretch/>
        </p:blipFill>
        <p:spPr>
          <a:xfrm>
            <a:off x="0" y="0"/>
            <a:ext cx="12192000" cy="680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79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62A44F5-263E-49DB-865D-1FD3C14A9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58D92B8E-1051-474A-9566-B0C59EC91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01DD5DA2-5736-41F9-8389-74BE2A23F7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20741" r="17708" b="11482"/>
          <a:stretch/>
        </p:blipFill>
        <p:spPr>
          <a:xfrm>
            <a:off x="0" y="0"/>
            <a:ext cx="12192000" cy="678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7606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5B16BD1-CAD9-4C21-9709-589B76872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5C89A5BE-E11A-49DD-8802-64BA0B982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7E3FF951-E616-4633-8886-B6FDED1BFB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20926" r="17813" b="11482"/>
          <a:stretch/>
        </p:blipFill>
        <p:spPr>
          <a:xfrm>
            <a:off x="0" y="-1"/>
            <a:ext cx="12192000" cy="677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0538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6248127-BFE0-4E9D-9624-D94734229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66909C9-5997-4F67-B2CE-27DA145419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DDE067C3-3D2B-478A-8EE5-ED3366B8FD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41" t="21481" r="18125" b="9931"/>
          <a:stretch/>
        </p:blipFill>
        <p:spPr>
          <a:xfrm>
            <a:off x="0" y="0"/>
            <a:ext cx="12192000" cy="688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853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F0506CA-3C60-4923-B44B-9C2C3FF5F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A7F1E2D8-2D97-4705-91BB-D4B090E271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51BD50D2-EE1A-48C6-991F-65A595D8C2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63" t="20925" r="17917" b="11297"/>
          <a:stretch/>
        </p:blipFill>
        <p:spPr>
          <a:xfrm>
            <a:off x="0" y="-1"/>
            <a:ext cx="12192000" cy="683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0173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FC3CA49-9AD6-4941-8DE5-A2E6D188B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D7A93442-C9A8-468C-9422-7BE419E91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5362" name="Picture 2" descr="Sistema muscular | Anatomia papel e caneta">
            <a:extLst>
              <a:ext uri="{FF2B5EF4-FFF2-40B4-BE49-F238E27FC236}">
                <a16:creationId xmlns:a16="http://schemas.microsoft.com/office/drawing/2014/main" xmlns="" id="{6A118DE5-B219-4495-8490-ADADC6B46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0428"/>
            <a:ext cx="7950200" cy="438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Iguatama Agora - Qual é o segredo da HIPERTROFIA muscular?">
            <a:extLst>
              <a:ext uri="{FF2B5EF4-FFF2-40B4-BE49-F238E27FC236}">
                <a16:creationId xmlns:a16="http://schemas.microsoft.com/office/drawing/2014/main" xmlns="" id="{69038EE9-61E8-4524-8029-76E419CEB4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9" r="19843"/>
          <a:stretch/>
        </p:blipFill>
        <p:spPr bwMode="auto">
          <a:xfrm>
            <a:off x="7950200" y="0"/>
            <a:ext cx="4241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288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D7394BE-E053-4A54-A067-7681B2A67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668" y="803325"/>
            <a:ext cx="5314536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>
                <a:latin typeface="+mj-lt"/>
                <a:ea typeface="+mj-ea"/>
                <a:cs typeface="+mj-cs"/>
              </a:rPr>
              <a:t>Video 1</a:t>
            </a:r>
            <a:br>
              <a:rPr lang="en-US" kern="1200">
                <a:latin typeface="+mj-lt"/>
                <a:ea typeface="+mj-ea"/>
                <a:cs typeface="+mj-cs"/>
              </a:rPr>
            </a:br>
            <a:endParaRPr lang="en-US" kern="1200">
              <a:latin typeface="+mj-lt"/>
              <a:ea typeface="+mj-ea"/>
              <a:cs typeface="+mj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E0D60ECE-8986-45DC-B7FE-EC7699B466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5438829" cy="5840278"/>
          </a:xfrm>
          <a:custGeom>
            <a:avLst/>
            <a:gdLst>
              <a:gd name="connsiteX0" fmla="*/ 0 w 5438829"/>
              <a:gd name="connsiteY0" fmla="*/ 0 h 5840278"/>
              <a:gd name="connsiteX1" fmla="*/ 4466700 w 5438829"/>
              <a:gd name="connsiteY1" fmla="*/ 0 h 5840278"/>
              <a:gd name="connsiteX2" fmla="*/ 4652178 w 5438829"/>
              <a:gd name="connsiteY2" fmla="*/ 204077 h 5840278"/>
              <a:gd name="connsiteX3" fmla="*/ 5438829 w 5438829"/>
              <a:gd name="connsiteY3" fmla="*/ 2395363 h 5840278"/>
              <a:gd name="connsiteX4" fmla="*/ 1993914 w 5438829"/>
              <a:gd name="connsiteY4" fmla="*/ 5840278 h 5840278"/>
              <a:gd name="connsiteX5" fmla="*/ 67829 w 5438829"/>
              <a:gd name="connsiteY5" fmla="*/ 5251941 h 5840278"/>
              <a:gd name="connsiteX6" fmla="*/ 0 w 5438829"/>
              <a:gd name="connsiteY6" fmla="*/ 5201220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8829" h="5840278">
                <a:moveTo>
                  <a:pt x="0" y="0"/>
                </a:moveTo>
                <a:lnTo>
                  <a:pt x="4466700" y="0"/>
                </a:lnTo>
                <a:lnTo>
                  <a:pt x="4652178" y="204077"/>
                </a:lnTo>
                <a:cubicBezTo>
                  <a:pt x="5143616" y="799562"/>
                  <a:pt x="5438829" y="1562987"/>
                  <a:pt x="5438829" y="2395363"/>
                </a:cubicBezTo>
                <a:cubicBezTo>
                  <a:pt x="5438829" y="4297937"/>
                  <a:pt x="3896488" y="5840278"/>
                  <a:pt x="1993914" y="5840278"/>
                </a:cubicBezTo>
                <a:cubicBezTo>
                  <a:pt x="1280449" y="5840278"/>
                  <a:pt x="617641" y="5623387"/>
                  <a:pt x="67829" y="5251941"/>
                </a:cubicBezTo>
                <a:lnTo>
                  <a:pt x="0" y="520122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96964194-5878-40D2-8EC0-DDC58387FA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269134" cy="5654940"/>
          </a:xfrm>
          <a:custGeom>
            <a:avLst/>
            <a:gdLst>
              <a:gd name="connsiteX0" fmla="*/ 0 w 5269134"/>
              <a:gd name="connsiteY0" fmla="*/ 0 h 5654940"/>
              <a:gd name="connsiteX1" fmla="*/ 4227767 w 5269134"/>
              <a:gd name="connsiteY1" fmla="*/ 0 h 5654940"/>
              <a:gd name="connsiteX2" fmla="*/ 4312042 w 5269134"/>
              <a:gd name="connsiteY2" fmla="*/ 76595 h 5654940"/>
              <a:gd name="connsiteX3" fmla="*/ 5269134 w 5269134"/>
              <a:gd name="connsiteY3" fmla="*/ 2387221 h 5654940"/>
              <a:gd name="connsiteX4" fmla="*/ 2001415 w 5269134"/>
              <a:gd name="connsiteY4" fmla="*/ 5654940 h 5654940"/>
              <a:gd name="connsiteX5" fmla="*/ 198928 w 5269134"/>
              <a:gd name="connsiteY5" fmla="*/ 5113274 h 5654940"/>
              <a:gd name="connsiteX6" fmla="*/ 0 w 5269134"/>
              <a:gd name="connsiteY6" fmla="*/ 4969563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9134" h="5654940">
                <a:moveTo>
                  <a:pt x="0" y="0"/>
                </a:moveTo>
                <a:lnTo>
                  <a:pt x="4227767" y="0"/>
                </a:lnTo>
                <a:lnTo>
                  <a:pt x="4312042" y="76595"/>
                </a:lnTo>
                <a:cubicBezTo>
                  <a:pt x="4903383" y="667936"/>
                  <a:pt x="5269134" y="1484866"/>
                  <a:pt x="5269134" y="2387221"/>
                </a:cubicBezTo>
                <a:cubicBezTo>
                  <a:pt x="5269134" y="4191932"/>
                  <a:pt x="3806126" y="5654940"/>
                  <a:pt x="2001415" y="5654940"/>
                </a:cubicBezTo>
                <a:cubicBezTo>
                  <a:pt x="1335223" y="5654940"/>
                  <a:pt x="715593" y="5455584"/>
                  <a:pt x="198928" y="5113274"/>
                </a:cubicBezTo>
                <a:lnTo>
                  <a:pt x="0" y="496956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 descr="Video camera">
            <a:extLst>
              <a:ext uri="{FF2B5EF4-FFF2-40B4-BE49-F238E27FC236}">
                <a16:creationId xmlns:a16="http://schemas.microsoft.com/office/drawing/2014/main" xmlns="" id="{89691774-92F8-4506-9BED-839736C30B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21733" y="543135"/>
            <a:ext cx="3835488" cy="3835488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47B92EA2-688F-4790-B9C0-CC6999009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3667" y="2279018"/>
            <a:ext cx="5314543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800" kern="1200">
                <a:latin typeface="+mn-lt"/>
                <a:ea typeface="+mn-ea"/>
                <a:cs typeface="+mn-cs"/>
              </a:rPr>
              <a:t>Ossos músculos e articulação</a:t>
            </a:r>
          </a:p>
        </p:txBody>
      </p:sp>
    </p:spTree>
    <p:extLst>
      <p:ext uri="{BB962C8B-B14F-4D97-AF65-F5344CB8AC3E}">
        <p14:creationId xmlns:p14="http://schemas.microsoft.com/office/powerpoint/2010/main" val="24439261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5461027-3E67-4F98-850F-7356ADBFE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B01F8C5E-FBFC-4870-9009-E169D49728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218" name="Picture 2" descr="SISTEMA MUSCULAR 9. IMPORTÂNCIA PRÁTICA Hipertrofia muscular Estiramento muscular • Ou distensão muscular, consiste em mic ...">
            <a:extLst>
              <a:ext uri="{FF2B5EF4-FFF2-40B4-BE49-F238E27FC236}">
                <a16:creationId xmlns:a16="http://schemas.microsoft.com/office/drawing/2014/main" xmlns="" id="{E1D1EB02-873F-43EF-865E-8FA37C5C5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877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1244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EFCA3B3-F86E-4170-B8F3-243D6DDFB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1844BEF6-0713-4DFE-A658-21542BEE8A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7410" name="Picture 2" descr="Distensão? Entorse? Contusão ou Luxação? – Drº Luis CLaudio Chagas –  Especialista em Joelho">
            <a:extLst>
              <a:ext uri="{FF2B5EF4-FFF2-40B4-BE49-F238E27FC236}">
                <a16:creationId xmlns:a16="http://schemas.microsoft.com/office/drawing/2014/main" xmlns="" id="{9F9CF1CE-5397-4B12-970C-B9AEC69FB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5219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CB453A31-66FA-4793-882C-6791549D1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099395" cy="682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152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FF5FB28D-10D6-4E39-B4FA-D3D2E4831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099395" cy="682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9006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2DCE9A53-4265-4B2B-AEEF-31799E566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66302" cy="687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4534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A562992C-544A-4EBC-9417-7EAA80EE29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4333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4484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C608BEB-860E-4094-8511-78603564A7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E568CC99-BEB1-443D-BCC1-C0F1DA638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695" y="706244"/>
            <a:ext cx="2899189" cy="4363844"/>
          </a:xfrm>
        </p:spPr>
        <p:txBody>
          <a:bodyPr anchor="t">
            <a:normAutofit/>
          </a:bodyPr>
          <a:lstStyle/>
          <a:p>
            <a:r>
              <a:rPr lang="pt-BR" sz="4000" dirty="0" err="1">
                <a:solidFill>
                  <a:srgbClr val="FFFFFF"/>
                </a:solidFill>
              </a:rPr>
              <a:t>Cãimbras</a:t>
            </a:r>
            <a:r>
              <a:rPr lang="pt-BR" sz="4000" dirty="0">
                <a:solidFill>
                  <a:srgbClr val="FFFFFF"/>
                </a:solidFill>
              </a:rPr>
              <a:t> – </a:t>
            </a:r>
            <a:r>
              <a:rPr lang="pt-BR" sz="2800" dirty="0">
                <a:solidFill>
                  <a:srgbClr val="FFFFFF"/>
                </a:solidFill>
              </a:rPr>
              <a:t>Causas e Cuidados</a:t>
            </a:r>
            <a:endParaRPr lang="pt-BR" sz="4000" dirty="0">
              <a:solidFill>
                <a:srgbClr val="FFFFFF"/>
              </a:solidFill>
            </a:endParaRP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xmlns="" id="{58AABCEB-2E66-463A-9952-9BAF0BF712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0855" y="1412489"/>
            <a:ext cx="3427283" cy="436384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pt-BR" sz="2000" dirty="0"/>
              <a:t>Sobrecarga muscular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000" dirty="0"/>
              <a:t>Alimentação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000" dirty="0"/>
              <a:t>Desidratação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000" dirty="0"/>
              <a:t>Nervos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000" dirty="0"/>
              <a:t>Frio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000" dirty="0"/>
              <a:t>Medicamentos</a:t>
            </a:r>
          </a:p>
          <a:p>
            <a:pPr marL="0" indent="0">
              <a:buNone/>
            </a:pPr>
            <a:endParaRPr lang="pt-BR" sz="20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1F16A8D4-FE87-4604-88B2-394B5D1EB4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66273FE4-B71F-498B-9064-255E923BFA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604" y="1412489"/>
            <a:ext cx="3197701" cy="436384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pt-BR" sz="2000" dirty="0"/>
              <a:t>Alimentação saudável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000" dirty="0"/>
              <a:t>Boa hidratação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000" dirty="0"/>
              <a:t>Aquecimento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000" dirty="0"/>
              <a:t>Alongamento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000" dirty="0"/>
              <a:t>Temperatura adequada</a:t>
            </a:r>
          </a:p>
          <a:p>
            <a:pPr marL="457200" indent="-457200">
              <a:buFont typeface="+mj-lt"/>
              <a:buAutoNum type="arabicPeriod"/>
            </a:pPr>
            <a:endParaRPr lang="pt-BR" sz="2000" dirty="0"/>
          </a:p>
          <a:p>
            <a:pPr marL="457200" indent="-457200">
              <a:buFont typeface="+mj-lt"/>
              <a:buAutoNum type="arabicPeriod"/>
            </a:pPr>
            <a:r>
              <a:rPr lang="pt-BR" sz="2000" dirty="0"/>
              <a:t>Compressa quente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34A90DE1-9D97-439D-B62E-019F9F8E2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299" y="2434683"/>
            <a:ext cx="3568094" cy="4222596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B8244A0B-73B5-46FE-AA7A-0622ADADC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4996" y="3811571"/>
            <a:ext cx="2792077" cy="2981728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xmlns="" id="{5E61BAB5-0B54-40DB-96CA-97CD75637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4676" y="4626439"/>
            <a:ext cx="3575423" cy="203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03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xmlns="" id="{71A784BF-09DB-448D-99FC-B49DFC6605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xmlns="" id="{917859B3-4C91-478D-929D-BB6433F908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xmlns="" id="{27EE2072-4B2D-4548-9956-8BEF0BEED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5052"/>
            <a:ext cx="3093720" cy="1645920"/>
          </a:xfrm>
        </p:spPr>
        <p:txBody>
          <a:bodyPr>
            <a:normAutofit/>
          </a:bodyPr>
          <a:lstStyle/>
          <a:p>
            <a:r>
              <a:rPr lang="pt-BR" sz="2600" dirty="0"/>
              <a:t>Quando usar?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BA312650-74BF-48C5-AB5B-CFCFE075DD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53" r="2" b="26268"/>
          <a:stretch/>
        </p:blipFill>
        <p:spPr>
          <a:xfrm>
            <a:off x="20" y="-6"/>
            <a:ext cx="3931900" cy="4005072"/>
          </a:xfrm>
          <a:prstGeom prst="rect">
            <a:avLst/>
          </a:prstGeom>
        </p:spPr>
      </p:pic>
      <p:pic>
        <p:nvPicPr>
          <p:cNvPr id="1026" name="Picture 2" descr="Bolsa Térmica Termogel Pequena para Compressa Quente e Fria | Onofre">
            <a:extLst>
              <a:ext uri="{FF2B5EF4-FFF2-40B4-BE49-F238E27FC236}">
                <a16:creationId xmlns:a16="http://schemas.microsoft.com/office/drawing/2014/main" xmlns="" id="{FC6B5BFA-C969-4E52-9F23-F371E73E1F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" r="1295" b="3"/>
          <a:stretch/>
        </p:blipFill>
        <p:spPr bwMode="auto">
          <a:xfrm>
            <a:off x="4130040" y="6"/>
            <a:ext cx="3931920" cy="400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42CED1DF-C548-49FA-A9D2-8625804C1A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922" r="14885" b="2"/>
          <a:stretch/>
        </p:blipFill>
        <p:spPr>
          <a:xfrm>
            <a:off x="8260080" y="-1"/>
            <a:ext cx="3931920" cy="4005072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6283FBD2-A663-469F-855C-06D86E3C11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8A1279FC-7441-4E55-B082-2774E63164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33985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xmlns="" id="{A0B6C678-9E87-4299-8053-41A317490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266" y="4435052"/>
            <a:ext cx="7104188" cy="164592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sz="1800" dirty="0"/>
              <a:t>FRIA: primeiras 48h</a:t>
            </a:r>
          </a:p>
          <a:p>
            <a:pPr marL="0" indent="0">
              <a:buNone/>
            </a:pPr>
            <a:r>
              <a:rPr lang="pt-BR" sz="1800" dirty="0"/>
              <a:t>QUENTE: após 48h</a:t>
            </a:r>
          </a:p>
        </p:txBody>
      </p:sp>
    </p:spTree>
    <p:extLst>
      <p:ext uri="{BB962C8B-B14F-4D97-AF65-F5344CB8AC3E}">
        <p14:creationId xmlns:p14="http://schemas.microsoft.com/office/powerpoint/2010/main" val="12044537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26">
            <a:extLst>
              <a:ext uri="{FF2B5EF4-FFF2-40B4-BE49-F238E27FC236}">
                <a16:creationId xmlns:a16="http://schemas.microsoft.com/office/drawing/2014/main" xmlns="" id="{B437C4DB-1481-4169-ABA1-B153A0CDA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685800"/>
            <a:ext cx="8915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pt-BR" altLang="pt-BR" sz="40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LUXAÇÃO, ENTORSE</a:t>
            </a:r>
            <a:br>
              <a:rPr lang="pt-BR" altLang="pt-BR" sz="40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</a:br>
            <a:r>
              <a:rPr lang="pt-BR" altLang="pt-BR" sz="40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E CONTUSÃO</a:t>
            </a:r>
            <a:br>
              <a:rPr lang="pt-BR" altLang="pt-BR" sz="40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</a:br>
            <a:endParaRPr lang="pt-BR" altLang="pt-BR" b="1">
              <a:solidFill>
                <a:srgbClr val="99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1443" name="Oval 1028">
            <a:extLst>
              <a:ext uri="{FF2B5EF4-FFF2-40B4-BE49-F238E27FC236}">
                <a16:creationId xmlns:a16="http://schemas.microsoft.com/office/drawing/2014/main" xmlns="" id="{672C6725-F9D4-485E-AC62-ED665668E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362200"/>
            <a:ext cx="8534400" cy="381000"/>
          </a:xfrm>
          <a:prstGeom prst="ellipse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pt-BR" altLang="pt-BR" sz="2400"/>
          </a:p>
        </p:txBody>
      </p:sp>
      <p:sp>
        <p:nvSpPr>
          <p:cNvPr id="64517" name="Rectangle 1029">
            <a:extLst>
              <a:ext uri="{FF2B5EF4-FFF2-40B4-BE49-F238E27FC236}">
                <a16:creationId xmlns:a16="http://schemas.microsoft.com/office/drawing/2014/main" xmlns="" id="{6D2403C5-4E72-4425-9499-40FC34DF1A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752600"/>
            <a:ext cx="86106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rgbClr val="FFCC99"/>
              </a:buClr>
              <a:buFont typeface="Wingdings" panose="05000000000000000000" pitchFamily="2" charset="2"/>
              <a:buChar char="Ø"/>
            </a:pPr>
            <a:r>
              <a:rPr lang="pt-BR" altLang="pt-BR" b="1">
                <a:latin typeface="Arial" panose="020B0604020202020204" pitchFamily="34" charset="0"/>
              </a:rPr>
              <a:t>Tratar como se houvesse fratura:</a:t>
            </a:r>
          </a:p>
          <a:p>
            <a:pPr>
              <a:buClr>
                <a:srgbClr val="FFCC99"/>
              </a:buClr>
              <a:buFont typeface="Wingdings" panose="05000000000000000000" pitchFamily="2" charset="2"/>
              <a:buChar char="Ø"/>
            </a:pPr>
            <a:endParaRPr lang="pt-BR" altLang="pt-BR" b="1">
              <a:latin typeface="Arial" panose="020B0604020202020204" pitchFamily="34" charset="0"/>
            </a:endParaRPr>
          </a:p>
          <a:p>
            <a:pPr>
              <a:buClr>
                <a:srgbClr val="FFCC99"/>
              </a:buClr>
              <a:buFont typeface="Wingdings" panose="05000000000000000000" pitchFamily="2" charset="2"/>
              <a:buChar char="Ø"/>
            </a:pPr>
            <a:r>
              <a:rPr lang="pt-BR" altLang="pt-BR" b="1">
                <a:latin typeface="Arial" panose="020B0604020202020204" pitchFamily="34" charset="0"/>
              </a:rPr>
              <a:t>- imobilizar a área traumatizada</a:t>
            </a:r>
          </a:p>
          <a:p>
            <a:pPr>
              <a:buClr>
                <a:srgbClr val="FFCC99"/>
              </a:buClr>
              <a:buFont typeface="Wingdings" panose="05000000000000000000" pitchFamily="2" charset="2"/>
              <a:buChar char="Ø"/>
            </a:pPr>
            <a:r>
              <a:rPr lang="pt-BR" altLang="pt-BR" b="1">
                <a:latin typeface="Arial" panose="020B0604020202020204" pitchFamily="34" charset="0"/>
              </a:rPr>
              <a:t>- colocar compressa fria no local</a:t>
            </a:r>
          </a:p>
          <a:p>
            <a:pPr>
              <a:buClr>
                <a:srgbClr val="FFCC99"/>
              </a:buClr>
              <a:buFont typeface="Wingdings" panose="05000000000000000000" pitchFamily="2" charset="2"/>
              <a:buChar char="Ø"/>
            </a:pPr>
            <a:r>
              <a:rPr lang="pt-BR" altLang="pt-BR" b="1">
                <a:latin typeface="Arial" panose="020B0604020202020204" pitchFamily="34" charset="0"/>
              </a:rPr>
              <a:t>- não fazer massagem no local</a:t>
            </a:r>
          </a:p>
          <a:p>
            <a:pPr>
              <a:buClr>
                <a:srgbClr val="FFCC99"/>
              </a:buClr>
              <a:buFont typeface="Wingdings" panose="05000000000000000000" pitchFamily="2" charset="2"/>
              <a:buChar char="Ø"/>
            </a:pPr>
            <a:r>
              <a:rPr lang="pt-BR" altLang="pt-BR" b="1">
                <a:latin typeface="Arial" panose="020B0604020202020204" pitchFamily="34" charset="0"/>
              </a:rPr>
              <a:t>- providenciar transporte</a:t>
            </a:r>
          </a:p>
          <a:p>
            <a:pPr>
              <a:buClr>
                <a:srgbClr val="FFCC99"/>
              </a:buClr>
            </a:pPr>
            <a:endParaRPr lang="pt-BR" altLang="pt-BR" b="1">
              <a:latin typeface="Arial" panose="020B0604020202020204" pitchFamily="34" charset="0"/>
            </a:endParaRPr>
          </a:p>
          <a:p>
            <a:pPr>
              <a:buClr>
                <a:srgbClr val="FFCC99"/>
              </a:buClr>
            </a:pPr>
            <a:endParaRPr lang="pt-BR" altLang="pt-BR" sz="2400" b="1">
              <a:latin typeface="Arial" panose="020B0604020202020204" pitchFamily="34" charset="0"/>
            </a:endParaRPr>
          </a:p>
        </p:txBody>
      </p:sp>
      <p:pic>
        <p:nvPicPr>
          <p:cNvPr id="64518" name="Picture 1030">
            <a:extLst>
              <a:ext uri="{FF2B5EF4-FFF2-40B4-BE49-F238E27FC236}">
                <a16:creationId xmlns:a16="http://schemas.microsoft.com/office/drawing/2014/main" xmlns="" id="{6E85BA04-66B7-45F5-AB0C-A13352B18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648200"/>
            <a:ext cx="2819400" cy="197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" presetClass="entr" presetSubtype="10" fill="hold" grpId="0" nodeType="afterEffect">
                                  <p:stCondLst>
                                    <p:cond delay="20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300"/>
                                        <p:tgtEl>
                                          <p:spTgt spid="64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4" grpId="0" autoUpdateAnimBg="0"/>
      <p:bldP spid="64517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Imagem 1">
            <a:extLst>
              <a:ext uri="{FF2B5EF4-FFF2-40B4-BE49-F238E27FC236}">
                <a16:creationId xmlns:a16="http://schemas.microsoft.com/office/drawing/2014/main" xmlns="" id="{1FAEB745-74DF-4535-8BA3-9690842D1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015B858-BC55-44EE-83F7-5FA3E73A0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295" y="1396289"/>
            <a:ext cx="4668257" cy="1325563"/>
          </a:xfrm>
        </p:spPr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xmlns="" id="{2EEE8F11-3582-44B7-9869-F2D26D7DD9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xmlns="" id="{2141F1CC-6A53-4BCF-9127-AABB52E249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xmlns="" id="{561B2B49-7142-4CA8-A929-4671548E6A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BC560104-1FD2-4616-BF16-355B180056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-4"/>
          <a:stretch/>
        </p:blipFill>
        <p:spPr bwMode="auto">
          <a:xfrm>
            <a:off x="3559122" y="266126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atos sobre nosso esqueleto">
            <a:extLst>
              <a:ext uri="{FF2B5EF4-FFF2-40B4-BE49-F238E27FC236}">
                <a16:creationId xmlns:a16="http://schemas.microsoft.com/office/drawing/2014/main" xmlns="" id="{B6D14EB9-9548-4DDE-A11A-FA0F57C401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0" r="10081" b="-3"/>
          <a:stretch/>
        </p:blipFill>
        <p:spPr bwMode="auto"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squeleto de ossos humanos realista 3d | Vetor Premium">
            <a:extLst>
              <a:ext uri="{FF2B5EF4-FFF2-40B4-BE49-F238E27FC236}">
                <a16:creationId xmlns:a16="http://schemas.microsoft.com/office/drawing/2014/main" xmlns="" id="{C57320F1-2AD6-41D2-8055-75DD35474A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1" r="16074" b="-4"/>
          <a:stretch/>
        </p:blipFill>
        <p:spPr bwMode="auto">
          <a:xfrm>
            <a:off x="4825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ACC421FE-44AA-4E1B-BFCF-9E36846E4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0296" y="2871982"/>
            <a:ext cx="4668256" cy="3181684"/>
          </a:xfrm>
        </p:spPr>
        <p:txBody>
          <a:bodyPr anchor="t">
            <a:normAutofit/>
          </a:bodyPr>
          <a:lstStyle/>
          <a:p>
            <a:endParaRPr lang="pt-BR" sz="1800"/>
          </a:p>
        </p:txBody>
      </p:sp>
    </p:spTree>
    <p:extLst>
      <p:ext uri="{BB962C8B-B14F-4D97-AF65-F5344CB8AC3E}">
        <p14:creationId xmlns:p14="http://schemas.microsoft.com/office/powerpoint/2010/main" val="27014547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Imagem 1">
            <a:extLst>
              <a:ext uri="{FF2B5EF4-FFF2-40B4-BE49-F238E27FC236}">
                <a16:creationId xmlns:a16="http://schemas.microsoft.com/office/drawing/2014/main" xmlns="" id="{45EAE724-D1FB-49CF-9787-00F32D5C5C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86487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Imagem 1">
            <a:extLst>
              <a:ext uri="{FF2B5EF4-FFF2-40B4-BE49-F238E27FC236}">
                <a16:creationId xmlns:a16="http://schemas.microsoft.com/office/drawing/2014/main" xmlns="" id="{E2794FC8-435B-4433-8BA3-CF6524A27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35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 descr="ENTORSE, LUXAÇÃO, FRATURAS - ppt carregar">
            <a:extLst>
              <a:ext uri="{FF2B5EF4-FFF2-40B4-BE49-F238E27FC236}">
                <a16:creationId xmlns:a16="http://schemas.microsoft.com/office/drawing/2014/main" xmlns="" id="{19553F36-2D8A-4777-9776-1E3F85910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522" y="0"/>
            <a:ext cx="78764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Imagem 1">
            <a:extLst>
              <a:ext uri="{FF2B5EF4-FFF2-40B4-BE49-F238E27FC236}">
                <a16:creationId xmlns:a16="http://schemas.microsoft.com/office/drawing/2014/main" xmlns="" id="{4E02CC32-8C2D-45C0-8646-6EC3EDD30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425" y="0"/>
            <a:ext cx="8185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Imagem 1">
            <a:extLst>
              <a:ext uri="{FF2B5EF4-FFF2-40B4-BE49-F238E27FC236}">
                <a16:creationId xmlns:a16="http://schemas.microsoft.com/office/drawing/2014/main" xmlns="" id="{F81F5CAA-5C07-43E0-9D40-363B6C883E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3860800"/>
            <a:ext cx="2665412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Luxação do Ombro - Cirurgia e Tratamento em Curitiba - Ortop Curitiba">
            <a:extLst>
              <a:ext uri="{FF2B5EF4-FFF2-40B4-BE49-F238E27FC236}">
                <a16:creationId xmlns:a16="http://schemas.microsoft.com/office/drawing/2014/main" xmlns="" id="{1BC976E6-03C5-41EA-98BB-4DD40466E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1437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Instabilidade ou luxação do cotovelo (“deslocamento”) - Dr. Carlos Henrique  Ramos">
            <a:extLst>
              <a:ext uri="{FF2B5EF4-FFF2-40B4-BE49-F238E27FC236}">
                <a16:creationId xmlns:a16="http://schemas.microsoft.com/office/drawing/2014/main" xmlns="" id="{2E8E16BD-307F-47EE-AA00-D80D7C4F0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1" y="0"/>
            <a:ext cx="5048250" cy="406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Pós Unifae - Luxações">
            <a:extLst>
              <a:ext uri="{FF2B5EF4-FFF2-40B4-BE49-F238E27FC236}">
                <a16:creationId xmlns:a16="http://schemas.microsoft.com/office/drawing/2014/main" xmlns="" id="{47925DA9-2C65-41ED-9BD0-1F46C3C35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405661"/>
            <a:ext cx="33337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D05D255A-0DFF-4377-A032-A277BD4640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873" b="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20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A3C8F2E3-934D-4E62-9D1A-54BC97B51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6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4848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DB8CBF4C-01EA-45B9-9741-373EBC3EB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02"/>
            <a:ext cx="12192000" cy="684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548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F92CD789-C89F-494A-A2CC-D75295A4C7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20" r="-1" b="22729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9887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BFB9AD0D-4F79-4B55-A519-5BD712C86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099395" cy="682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566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EFC51CB0-DB8A-4113-AAB3-2A02D6D6F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81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09E8219-4D34-4F9E-9646-3F40F4A9F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pt-BR" sz="4000" dirty="0">
                <a:solidFill>
                  <a:srgbClr val="FFFFFF"/>
                </a:solidFill>
              </a:rPr>
              <a:t>Curiosidades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AD0DEDBC-2113-48EC-AE88-4E2A063D4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sz="1300" dirty="0"/>
              <a:t>1. 206 ossos.</a:t>
            </a:r>
          </a:p>
          <a:p>
            <a:pPr marL="0" indent="0">
              <a:buNone/>
            </a:pPr>
            <a:r>
              <a:rPr lang="pt-BR" sz="1300" dirty="0"/>
              <a:t>2. O fêmur, osso da coxa, é o mais comprido do corpo humano e mais forte do corpo humano. Apesar de ser oco, suporta mais peso do que o concreto.</a:t>
            </a:r>
          </a:p>
          <a:p>
            <a:pPr marL="0" indent="0">
              <a:buNone/>
            </a:pPr>
            <a:r>
              <a:rPr lang="pt-BR" sz="1300" dirty="0"/>
              <a:t>3. O menor osso do corpo humano é o estribo, um dos três pequenos ossos que temos no ouvido. Ele mede de 2,6 a 3,4 mm, e pesa de 2 a 4,3 mg.</a:t>
            </a:r>
          </a:p>
          <a:p>
            <a:pPr marL="0" indent="0">
              <a:buNone/>
            </a:pPr>
            <a:r>
              <a:rPr lang="pt-BR" sz="1300" dirty="0"/>
              <a:t>4. Os ossos representam cerca de 15% do peso de nosso corpo.</a:t>
            </a:r>
          </a:p>
          <a:p>
            <a:pPr marL="0" indent="0">
              <a:buNone/>
            </a:pPr>
            <a:r>
              <a:rPr lang="pt-BR" sz="1300" dirty="0"/>
              <a:t>5. O desenvolvimento do esqueleto humano dura até os 22 anos. O único osso do corpo humano que já nasce plenamente desenvolvido é um ossículo do ouvido.</a:t>
            </a:r>
          </a:p>
          <a:p>
            <a:pPr marL="0" indent="0">
              <a:buNone/>
            </a:pPr>
            <a:r>
              <a:rPr lang="pt-BR" sz="1300" dirty="0"/>
              <a:t>6. Praticar jardinagem é o melhor exercício físico para manter os ossos saudáveis.</a:t>
            </a:r>
          </a:p>
          <a:p>
            <a:pPr marL="0" indent="0">
              <a:buNone/>
            </a:pPr>
            <a:r>
              <a:rPr lang="pt-BR" sz="1300" dirty="0"/>
              <a:t>7. Apesar de o exterior dos ossos serem duros, seu interior é leve e mole. Esse tecido é composto por 75% de água.</a:t>
            </a:r>
          </a:p>
          <a:p>
            <a:pPr marL="0" indent="0">
              <a:buNone/>
            </a:pPr>
            <a:r>
              <a:rPr lang="pt-BR" sz="1300" dirty="0"/>
              <a:t>8. Um pedaço de osso humano do tamanho de uma caixa de fósforos consegue suportar até 9 toneladas de carga.</a:t>
            </a:r>
          </a:p>
          <a:p>
            <a:pPr marL="0" indent="0">
              <a:buNone/>
            </a:pPr>
            <a:r>
              <a:rPr lang="pt-BR" sz="1300" dirty="0"/>
              <a:t>9. A maioria dos ossos do corpo humano está concentrada na região dos pulsos e das mãos. Só nessa parte do corpo, há 54 ossos diferentes. Em seguida, vêm os pés, compostos por 26 ossos, e a face, que tem 14.</a:t>
            </a:r>
          </a:p>
          <a:p>
            <a:pPr marL="0" indent="0">
              <a:buNone/>
            </a:pPr>
            <a:r>
              <a:rPr lang="pt-BR" sz="1300" dirty="0"/>
              <a:t>10. Os humanos e as girafas têm o mesmo número de ossos no pescoço. A diferença é que os ossos da girafa são muito mais longos.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E57E5296-7770-4C6B-9DC9-3B52D11F9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27" y="290577"/>
            <a:ext cx="2945273" cy="294527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8903654D-079B-4513-8F15-16121FAA0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827" y="4206632"/>
            <a:ext cx="3026655" cy="236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636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omo imobilizar uma fratura - Como fazer uma IMOBILIZAÇÃO DE FRATURA -  YouTube">
            <a:extLst>
              <a:ext uri="{FF2B5EF4-FFF2-40B4-BE49-F238E27FC236}">
                <a16:creationId xmlns:a16="http://schemas.microsoft.com/office/drawing/2014/main" xmlns="" id="{1C47B93E-802D-4055-8B74-3FA00CE44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3489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120B706C-4471-42D7-A71D-643762B0C4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29" t="17592" r="17917" b="2203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9226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94E4D846-3AFC-4F86-8C35-24B0542A26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27715ED7-3A4B-4D22-991E-E806BB5914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00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84781B9-12CB-45C3-907A-9ED93FF72C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2435399" y="0"/>
            <a:ext cx="9756601" cy="6858000"/>
          </a:xfrm>
          <a:prstGeom prst="rect">
            <a:avLst/>
          </a:prstGeom>
          <a:gradFill>
            <a:gsLst>
              <a:gs pos="53000">
                <a:schemeClr val="bg1"/>
              </a:gs>
              <a:gs pos="35000">
                <a:schemeClr val="bg1">
                  <a:alpha val="76000"/>
                </a:schemeClr>
              </a:gs>
              <a:gs pos="19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2532BB5-525B-4BF1-BC7C-E4ADA87EF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0470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pt-BR" sz="2800" dirty="0"/>
              <a:t>Imobilização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8687333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453018" y="2443480"/>
            <a:ext cx="3218688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1402E46A-F0AD-4C92-9952-CDB5D84B8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0470" y="2718054"/>
            <a:ext cx="3438906" cy="3207258"/>
          </a:xfrm>
        </p:spPr>
        <p:txBody>
          <a:bodyPr anchor="t">
            <a:normAutofit/>
          </a:bodyPr>
          <a:lstStyle/>
          <a:p>
            <a:endParaRPr lang="pt-BR" sz="1700"/>
          </a:p>
        </p:txBody>
      </p:sp>
    </p:spTree>
    <p:extLst>
      <p:ext uri="{BB962C8B-B14F-4D97-AF65-F5344CB8AC3E}">
        <p14:creationId xmlns:p14="http://schemas.microsoft.com/office/powerpoint/2010/main" val="24510719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B6C04371-4870-4389-A3C5-EB156590A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4269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6C818FFB-B3D5-495D-A232-390C44660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273" y="0"/>
            <a:ext cx="9177454" cy="688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4832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1CDFC9CD-6D44-45DB-9A68-553B647408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635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7ECC94C-3938-4FB1-9FD4-691B79C32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Cabeça e pescoço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4434D15D-4792-4138-9B1B-A85A3FB3A1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2997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1D594028-178B-4D8B-A0EC-AFF79E3E7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820" y="1211766"/>
            <a:ext cx="3810000" cy="3810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861BE7DB-9F33-4B62-BA56-E00A7A9A6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605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0284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0F2E8550-6D85-45E5-9BE8-0E2C85698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232" y="0"/>
            <a:ext cx="8157535" cy="6858000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xmlns="" id="{E75DE393-6698-406D-AFDB-E39A75AB570B}"/>
              </a:ext>
            </a:extLst>
          </p:cNvPr>
          <p:cNvSpPr/>
          <p:nvPr/>
        </p:nvSpPr>
        <p:spPr>
          <a:xfrm>
            <a:off x="892098" y="4795024"/>
            <a:ext cx="1248936" cy="95900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817719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F9CFCE6-877F-4858-B8BD-2C52CA8AFB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137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213F8A0-12AE-4514-8372-0DD766EC28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06E02EAB-E257-4780-85ED-874EF180E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8947" y="643467"/>
            <a:ext cx="5013959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EFF17D4-9A8C-4CE5-B096-D8CCD44004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2728965D-E82A-4CD1-ADBB-860DD9774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864108"/>
            <a:ext cx="5129784" cy="512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637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0F266BAC-9DEB-41FC-930E-36F29807F0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45" r="-2" b="17754"/>
          <a:stretch/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AB4D09FC-3215-46EF-A195-0BA62771FF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36" r="1" b="31189"/>
          <a:stretch/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2AD58C9E-BC83-4D78-A63C-1F20A90400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094" r="1" b="19909"/>
          <a:stretch/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xmlns="" id="{A2AEA71A-5545-4C23-9982-36249915FC4F}"/>
              </a:ext>
            </a:extLst>
          </p:cNvPr>
          <p:cNvSpPr/>
          <p:nvPr/>
        </p:nvSpPr>
        <p:spPr>
          <a:xfrm>
            <a:off x="892098" y="4795024"/>
            <a:ext cx="1248936" cy="95900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67938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xmlns="" id="{873DDF9D-E27C-4E23-A1E8-CA352535F7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1" y="-10138"/>
            <a:ext cx="121920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4C6B5652-C661-4C58-B937-F0F490F7FC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8" name="Rectangle 76">
            <a:extLst>
              <a:ext uri="{FF2B5EF4-FFF2-40B4-BE49-F238E27FC236}">
                <a16:creationId xmlns:a16="http://schemas.microsoft.com/office/drawing/2014/main" xmlns="" id="{0B936867-6407-43FB-9DE6-1B0879D0CB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Sistema locomotor slides">
            <a:extLst>
              <a:ext uri="{FF2B5EF4-FFF2-40B4-BE49-F238E27FC236}">
                <a16:creationId xmlns:a16="http://schemas.microsoft.com/office/drawing/2014/main" xmlns="" id="{A2668CD9-4038-4F7E-8A7E-D82261F99A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4" t="19400" r="2275" b="2436"/>
          <a:stretch/>
        </p:blipFill>
        <p:spPr bwMode="auto">
          <a:xfrm>
            <a:off x="5347777" y="267759"/>
            <a:ext cx="5612780" cy="279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ACD0B258-678B-4A8C-894F-848AF24A19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2F003F3F-F118-41D2-AA3F-74DB0D1970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xmlns="" id="{C8D58395-74AF-401A-AF2F-76B6FCF71D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1C11DDB-68E9-411C-9ACE-914EBBB76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065" y="457201"/>
            <a:ext cx="3020560" cy="3588870"/>
          </a:xfrm>
        </p:spPr>
        <p:txBody>
          <a:bodyPr anchor="b">
            <a:normAutofit/>
          </a:bodyPr>
          <a:lstStyle/>
          <a:p>
            <a:pPr algn="r"/>
            <a:r>
              <a:rPr lang="pt-BR" sz="4000" dirty="0">
                <a:solidFill>
                  <a:srgbClr val="FFFFFF"/>
                </a:solidFill>
              </a:rPr>
              <a:t>Sistema Locomotor</a:t>
            </a:r>
          </a:p>
        </p:txBody>
      </p:sp>
      <p:pic>
        <p:nvPicPr>
          <p:cNvPr id="3076" name="Picture 4" descr="locomotor - Anatomia do Aparelho Locomotor">
            <a:extLst>
              <a:ext uri="{FF2B5EF4-FFF2-40B4-BE49-F238E27FC236}">
                <a16:creationId xmlns:a16="http://schemas.microsoft.com/office/drawing/2014/main" xmlns="" id="{434C6F02-12D5-427A-A11E-525DD555FD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1351"/>
          <a:stretch/>
        </p:blipFill>
        <p:spPr bwMode="auto">
          <a:xfrm>
            <a:off x="5308748" y="3175570"/>
            <a:ext cx="5690839" cy="343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1855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E6F7A170-309C-43AC-B268-379F5D172C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17" t="15122" r="33414" b="9106"/>
          <a:stretch/>
        </p:blipFill>
        <p:spPr>
          <a:xfrm>
            <a:off x="3526573" y="147083"/>
            <a:ext cx="5138853" cy="6563833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xmlns="" id="{C2A3B950-2480-4E51-9803-5B650E63C0A8}"/>
              </a:ext>
            </a:extLst>
          </p:cNvPr>
          <p:cNvSpPr/>
          <p:nvPr/>
        </p:nvSpPr>
        <p:spPr>
          <a:xfrm>
            <a:off x="892098" y="4795024"/>
            <a:ext cx="1248936" cy="95900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405408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5E6CFF1-2F42-4E10-9A97-F116F46F53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91E09F00-08FF-450A-9645-824B706EC6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r="266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521D2EA-703E-4320-9358-2F3EAE9D6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pt-BR" sz="4000" dirty="0">
                <a:solidFill>
                  <a:srgbClr val="FFFFFF"/>
                </a:solidFill>
              </a:rPr>
              <a:t>Membros superiores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67182200-4859-4C8D-BCBB-55B245C28B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A62816D7-2A3E-4DFE-A395-F55380466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dirty="0">
                <a:solidFill>
                  <a:srgbClr val="FFFFFF"/>
                </a:solidFill>
              </a:rPr>
              <a:t>Clavículas</a:t>
            </a:r>
          </a:p>
          <a:p>
            <a:pPr marL="0" indent="0">
              <a:buNone/>
            </a:pPr>
            <a:r>
              <a:rPr lang="pt-BR" dirty="0">
                <a:solidFill>
                  <a:srgbClr val="FFFFFF"/>
                </a:solidFill>
              </a:rPr>
              <a:t>Ombros</a:t>
            </a:r>
          </a:p>
          <a:p>
            <a:pPr marL="0" indent="0">
              <a:buNone/>
            </a:pPr>
            <a:r>
              <a:rPr lang="pt-BR" dirty="0">
                <a:solidFill>
                  <a:srgbClr val="FFFFFF"/>
                </a:solidFill>
              </a:rPr>
              <a:t>Braço e antebraço</a:t>
            </a:r>
          </a:p>
          <a:p>
            <a:pPr marL="0" indent="0">
              <a:buNone/>
            </a:pPr>
            <a:r>
              <a:rPr lang="pt-BR" dirty="0">
                <a:solidFill>
                  <a:srgbClr val="FFFFFF"/>
                </a:solidFill>
              </a:rPr>
              <a:t>Punho</a:t>
            </a:r>
          </a:p>
          <a:p>
            <a:pPr marL="0" indent="0">
              <a:buNone/>
            </a:pPr>
            <a:r>
              <a:rPr lang="pt-BR" dirty="0">
                <a:solidFill>
                  <a:srgbClr val="FFFFFF"/>
                </a:solidFill>
              </a:rPr>
              <a:t>Mao</a:t>
            </a:r>
          </a:p>
          <a:p>
            <a:pPr marL="0" indent="0">
              <a:buNone/>
            </a:pPr>
            <a:r>
              <a:rPr lang="pt-BR" dirty="0">
                <a:solidFill>
                  <a:srgbClr val="FFFFFF"/>
                </a:solidFill>
              </a:rPr>
              <a:t>Dedos</a:t>
            </a:r>
            <a:endParaRPr lang="pt-BR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9107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6113EC7C-368D-469A-9B5C-F3555B088E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603C1F43-7CB0-4B78-BF5B-A754A735A0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17776"/>
          <a:stretch/>
        </p:blipFill>
        <p:spPr>
          <a:xfrm>
            <a:off x="-3" y="2257425"/>
            <a:ext cx="4196274" cy="4600575"/>
          </a:xfrm>
          <a:custGeom>
            <a:avLst/>
            <a:gdLst/>
            <a:ahLst/>
            <a:cxnLst/>
            <a:rect l="l" t="t" r="r" b="b"/>
            <a:pathLst>
              <a:path w="4196274" h="4600575">
                <a:moveTo>
                  <a:pt x="698533" y="23"/>
                </a:moveTo>
                <a:cubicBezTo>
                  <a:pt x="1054085" y="-1460"/>
                  <a:pt x="2609539" y="68645"/>
                  <a:pt x="3265768" y="1088109"/>
                </a:cubicBezTo>
                <a:cubicBezTo>
                  <a:pt x="3279190" y="1093398"/>
                  <a:pt x="3294289" y="1107275"/>
                  <a:pt x="3298987" y="1120493"/>
                </a:cubicBezTo>
                <a:cubicBezTo>
                  <a:pt x="3321470" y="1182283"/>
                  <a:pt x="3376502" y="1209047"/>
                  <a:pt x="3426164" y="1242419"/>
                </a:cubicBezTo>
                <a:cubicBezTo>
                  <a:pt x="3469788" y="1271828"/>
                  <a:pt x="3516097" y="1302557"/>
                  <a:pt x="3534217" y="1352122"/>
                </a:cubicBezTo>
                <a:cubicBezTo>
                  <a:pt x="3558041" y="1418206"/>
                  <a:pt x="3490259" y="1364016"/>
                  <a:pt x="3477841" y="1389129"/>
                </a:cubicBezTo>
                <a:cubicBezTo>
                  <a:pt x="3503679" y="1423492"/>
                  <a:pt x="3543613" y="1454883"/>
                  <a:pt x="3554015" y="1493873"/>
                </a:cubicBezTo>
                <a:cubicBezTo>
                  <a:pt x="3591931" y="1634635"/>
                  <a:pt x="3673808" y="1737067"/>
                  <a:pt x="3796288" y="1816698"/>
                </a:cubicBezTo>
                <a:cubicBezTo>
                  <a:pt x="3831522" y="1839498"/>
                  <a:pt x="3854674" y="1881132"/>
                  <a:pt x="3902658" y="1887738"/>
                </a:cubicBezTo>
                <a:cubicBezTo>
                  <a:pt x="4009367" y="1902279"/>
                  <a:pt x="3975811" y="2015945"/>
                  <a:pt x="4032186" y="2066499"/>
                </a:cubicBezTo>
                <a:cubicBezTo>
                  <a:pt x="4042924" y="2076084"/>
                  <a:pt x="4052655" y="2094915"/>
                  <a:pt x="4050642" y="2107801"/>
                </a:cubicBezTo>
                <a:cubicBezTo>
                  <a:pt x="4047624" y="2126309"/>
                  <a:pt x="4034870" y="2143820"/>
                  <a:pt x="4024133" y="2160342"/>
                </a:cubicBezTo>
                <a:cubicBezTo>
                  <a:pt x="4013059" y="2176862"/>
                  <a:pt x="3996282" y="2191402"/>
                  <a:pt x="4004335" y="2213209"/>
                </a:cubicBezTo>
                <a:cubicBezTo>
                  <a:pt x="4007687" y="2222130"/>
                  <a:pt x="4005342" y="2253190"/>
                  <a:pt x="4030173" y="2228740"/>
                </a:cubicBezTo>
                <a:cubicBezTo>
                  <a:pt x="4098290" y="2161662"/>
                  <a:pt x="4137888" y="2225102"/>
                  <a:pt x="4196274" y="2255503"/>
                </a:cubicBezTo>
                <a:cubicBezTo>
                  <a:pt x="4149296" y="2286895"/>
                  <a:pt x="4107016" y="2309031"/>
                  <a:pt x="4099968" y="2355951"/>
                </a:cubicBezTo>
                <a:cubicBezTo>
                  <a:pt x="4085540" y="2452767"/>
                  <a:pt x="4023800" y="2497043"/>
                  <a:pt x="3930177" y="2505635"/>
                </a:cubicBezTo>
                <a:cubicBezTo>
                  <a:pt x="3964739" y="2599144"/>
                  <a:pt x="3964739" y="2599144"/>
                  <a:pt x="3852997" y="2612033"/>
                </a:cubicBezTo>
                <a:cubicBezTo>
                  <a:pt x="3895949" y="2671508"/>
                  <a:pt x="3895949" y="2686707"/>
                  <a:pt x="3843936" y="2707194"/>
                </a:cubicBezTo>
                <a:cubicBezTo>
                  <a:pt x="3793938" y="2726690"/>
                  <a:pt x="3738572" y="2733299"/>
                  <a:pt x="3692263" y="2763365"/>
                </a:cubicBezTo>
                <a:cubicBezTo>
                  <a:pt x="3734880" y="2839364"/>
                  <a:pt x="3746960" y="2927586"/>
                  <a:pt x="3834876" y="2964596"/>
                </a:cubicBezTo>
                <a:cubicBezTo>
                  <a:pt x="3848634" y="2970213"/>
                  <a:pt x="3858030" y="2993012"/>
                  <a:pt x="3849307" y="3006229"/>
                </a:cubicBezTo>
                <a:cubicBezTo>
                  <a:pt x="3817428" y="3054139"/>
                  <a:pt x="3863064" y="3145008"/>
                  <a:pt x="3763740" y="3155250"/>
                </a:cubicBezTo>
                <a:cubicBezTo>
                  <a:pt x="3751322" y="3156241"/>
                  <a:pt x="3739912" y="3166155"/>
                  <a:pt x="3749644" y="3179042"/>
                </a:cubicBezTo>
                <a:cubicBezTo>
                  <a:pt x="3783202" y="3223978"/>
                  <a:pt x="3742598" y="3221006"/>
                  <a:pt x="3718104" y="3226623"/>
                </a:cubicBezTo>
                <a:cubicBezTo>
                  <a:pt x="3688572" y="3233560"/>
                  <a:pt x="3655017" y="3213736"/>
                  <a:pt x="3627501" y="3238187"/>
                </a:cubicBezTo>
                <a:cubicBezTo>
                  <a:pt x="3633878" y="3263961"/>
                  <a:pt x="3657701" y="3263631"/>
                  <a:pt x="3674479" y="3271890"/>
                </a:cubicBezTo>
                <a:cubicBezTo>
                  <a:pt x="3723470" y="3295682"/>
                  <a:pt x="3763404" y="3324097"/>
                  <a:pt x="3765753" y="3385888"/>
                </a:cubicBezTo>
                <a:cubicBezTo>
                  <a:pt x="3767428" y="3435782"/>
                  <a:pt x="3772798" y="3479727"/>
                  <a:pt x="3705014" y="3494928"/>
                </a:cubicBezTo>
                <a:cubicBezTo>
                  <a:pt x="3676828" y="3501208"/>
                  <a:pt x="3684884" y="3537222"/>
                  <a:pt x="3700990" y="3555066"/>
                </a:cubicBezTo>
                <a:cubicBezTo>
                  <a:pt x="3729848" y="3586786"/>
                  <a:pt x="3753670" y="3629080"/>
                  <a:pt x="3803335" y="3632054"/>
                </a:cubicBezTo>
                <a:cubicBezTo>
                  <a:pt x="3833535" y="3634035"/>
                  <a:pt x="3856689" y="3647255"/>
                  <a:pt x="3880513" y="3662453"/>
                </a:cubicBezTo>
                <a:cubicBezTo>
                  <a:pt x="3897626" y="3673360"/>
                  <a:pt x="3918095" y="3682610"/>
                  <a:pt x="3916083" y="3706069"/>
                </a:cubicBezTo>
                <a:cubicBezTo>
                  <a:pt x="3914069" y="3728539"/>
                  <a:pt x="3894273" y="3737791"/>
                  <a:pt x="3874137" y="3742416"/>
                </a:cubicBezTo>
                <a:cubicBezTo>
                  <a:pt x="3807024" y="3757285"/>
                  <a:pt x="3743942" y="3779093"/>
                  <a:pt x="3687901" y="3828987"/>
                </a:cubicBezTo>
                <a:cubicBezTo>
                  <a:pt x="3725150" y="3855422"/>
                  <a:pt x="3760718" y="3874586"/>
                  <a:pt x="3788234" y="3901352"/>
                </a:cubicBezTo>
                <a:cubicBezTo>
                  <a:pt x="3854674" y="3966112"/>
                  <a:pt x="3291941" y="4169986"/>
                  <a:pt x="3263755" y="4242681"/>
                </a:cubicBezTo>
                <a:cubicBezTo>
                  <a:pt x="3255030" y="4265149"/>
                  <a:pt x="3225166" y="4288278"/>
                  <a:pt x="3200332" y="4294887"/>
                </a:cubicBezTo>
                <a:cubicBezTo>
                  <a:pt x="3083895" y="4325948"/>
                  <a:pt x="2982893" y="4395668"/>
                  <a:pt x="2863768" y="4421442"/>
                </a:cubicBezTo>
                <a:cubicBezTo>
                  <a:pt x="2751355" y="4445892"/>
                  <a:pt x="2640621" y="4478605"/>
                  <a:pt x="2517472" y="4510985"/>
                </a:cubicBezTo>
                <a:cubicBezTo>
                  <a:pt x="2555222" y="4551627"/>
                  <a:pt x="2607569" y="4569553"/>
                  <a:pt x="2654380" y="4591980"/>
                </a:cubicBezTo>
                <a:lnTo>
                  <a:pt x="2667892" y="4600575"/>
                </a:lnTo>
                <a:lnTo>
                  <a:pt x="0" y="4600575"/>
                </a:lnTo>
                <a:lnTo>
                  <a:pt x="0" y="144733"/>
                </a:lnTo>
                <a:lnTo>
                  <a:pt x="121106" y="102309"/>
                </a:lnTo>
                <a:cubicBezTo>
                  <a:pt x="290510" y="47726"/>
                  <a:pt x="463596" y="8200"/>
                  <a:pt x="644044" y="1014"/>
                </a:cubicBezTo>
                <a:cubicBezTo>
                  <a:pt x="656459" y="538"/>
                  <a:pt x="674830" y="121"/>
                  <a:pt x="698533" y="23"/>
                </a:cubicBezTo>
                <a:close/>
              </a:path>
            </a:pathLst>
          </a:cu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05AA1B4F-05BF-4AA4-8922-94C94C4A54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81" r="2" b="12255"/>
          <a:stretch/>
        </p:blipFill>
        <p:spPr>
          <a:xfrm>
            <a:off x="5314848" y="464683"/>
            <a:ext cx="3241499" cy="3354472"/>
          </a:xfrm>
          <a:custGeom>
            <a:avLst/>
            <a:gdLst/>
            <a:ahLst/>
            <a:cxnLst/>
            <a:rect l="l" t="t" r="r" b="b"/>
            <a:pathLst>
              <a:path w="3359190" h="3476265">
                <a:moveTo>
                  <a:pt x="450539" y="15"/>
                </a:moveTo>
                <a:cubicBezTo>
                  <a:pt x="458434" y="271"/>
                  <a:pt x="466600" y="3856"/>
                  <a:pt x="473999" y="4995"/>
                </a:cubicBezTo>
                <a:cubicBezTo>
                  <a:pt x="637327" y="30493"/>
                  <a:pt x="800653" y="58040"/>
                  <a:pt x="964158" y="82398"/>
                </a:cubicBezTo>
                <a:cubicBezTo>
                  <a:pt x="1117018" y="105163"/>
                  <a:pt x="1270959" y="110398"/>
                  <a:pt x="1424540" y="122237"/>
                </a:cubicBezTo>
                <a:cubicBezTo>
                  <a:pt x="1610425" y="136579"/>
                  <a:pt x="1795950" y="156841"/>
                  <a:pt x="1980752" y="188711"/>
                </a:cubicBezTo>
                <a:cubicBezTo>
                  <a:pt x="2109067" y="211022"/>
                  <a:pt x="2238645" y="226502"/>
                  <a:pt x="2368766" y="208745"/>
                </a:cubicBezTo>
                <a:cubicBezTo>
                  <a:pt x="2375261" y="207834"/>
                  <a:pt x="2382661" y="204876"/>
                  <a:pt x="2388075" y="207834"/>
                </a:cubicBezTo>
                <a:cubicBezTo>
                  <a:pt x="2451242" y="241073"/>
                  <a:pt x="2520180" y="217168"/>
                  <a:pt x="2585691" y="238113"/>
                </a:cubicBezTo>
                <a:cubicBezTo>
                  <a:pt x="2568908" y="318930"/>
                  <a:pt x="2496899" y="312327"/>
                  <a:pt x="2456294" y="368331"/>
                </a:cubicBezTo>
                <a:cubicBezTo>
                  <a:pt x="2522527" y="390639"/>
                  <a:pt x="2582081" y="413178"/>
                  <a:pt x="2642540" y="430023"/>
                </a:cubicBezTo>
                <a:cubicBezTo>
                  <a:pt x="2706608" y="447780"/>
                  <a:pt x="2760929" y="495816"/>
                  <a:pt x="2823551" y="517215"/>
                </a:cubicBezTo>
                <a:cubicBezTo>
                  <a:pt x="2836907" y="521769"/>
                  <a:pt x="2852969" y="537704"/>
                  <a:pt x="2857661" y="553184"/>
                </a:cubicBezTo>
                <a:cubicBezTo>
                  <a:pt x="2872820" y="603269"/>
                  <a:pt x="3175470" y="743732"/>
                  <a:pt x="3139737" y="788350"/>
                </a:cubicBezTo>
                <a:cubicBezTo>
                  <a:pt x="3124939" y="806790"/>
                  <a:pt x="3105809" y="819994"/>
                  <a:pt x="3085776" y="838207"/>
                </a:cubicBezTo>
                <a:cubicBezTo>
                  <a:pt x="3115916" y="872582"/>
                  <a:pt x="3149843" y="887608"/>
                  <a:pt x="3185938" y="897851"/>
                </a:cubicBezTo>
                <a:cubicBezTo>
                  <a:pt x="3196767" y="901039"/>
                  <a:pt x="3207414" y="907413"/>
                  <a:pt x="3208497" y="922894"/>
                </a:cubicBezTo>
                <a:cubicBezTo>
                  <a:pt x="3209580" y="939056"/>
                  <a:pt x="3198571" y="945429"/>
                  <a:pt x="3189367" y="952944"/>
                </a:cubicBezTo>
                <a:cubicBezTo>
                  <a:pt x="3176554" y="963415"/>
                  <a:pt x="3164101" y="972523"/>
                  <a:pt x="3147859" y="973888"/>
                </a:cubicBezTo>
                <a:cubicBezTo>
                  <a:pt x="3121148" y="975937"/>
                  <a:pt x="3108336" y="1005076"/>
                  <a:pt x="3092816" y="1026930"/>
                </a:cubicBezTo>
                <a:cubicBezTo>
                  <a:pt x="3084153" y="1039224"/>
                  <a:pt x="3079821" y="1064037"/>
                  <a:pt x="3094980" y="1068363"/>
                </a:cubicBezTo>
                <a:cubicBezTo>
                  <a:pt x="3131436" y="1078836"/>
                  <a:pt x="3128548" y="1109114"/>
                  <a:pt x="3127647" y="1143489"/>
                </a:cubicBezTo>
                <a:cubicBezTo>
                  <a:pt x="3126383" y="1186061"/>
                  <a:pt x="3104906" y="1205638"/>
                  <a:pt x="3078557" y="1222030"/>
                </a:cubicBezTo>
                <a:cubicBezTo>
                  <a:pt x="3069534" y="1227720"/>
                  <a:pt x="3056721" y="1227493"/>
                  <a:pt x="3053292" y="1245250"/>
                </a:cubicBezTo>
                <a:cubicBezTo>
                  <a:pt x="3068090" y="1262097"/>
                  <a:pt x="3086137" y="1248439"/>
                  <a:pt x="3102020" y="1253218"/>
                </a:cubicBezTo>
                <a:cubicBezTo>
                  <a:pt x="3115193" y="1257088"/>
                  <a:pt x="3137031" y="1255040"/>
                  <a:pt x="3118983" y="1286000"/>
                </a:cubicBezTo>
                <a:cubicBezTo>
                  <a:pt x="3113749" y="1294878"/>
                  <a:pt x="3119885" y="1301709"/>
                  <a:pt x="3126564" y="1302392"/>
                </a:cubicBezTo>
                <a:cubicBezTo>
                  <a:pt x="3179982" y="1309448"/>
                  <a:pt x="3155438" y="1372054"/>
                  <a:pt x="3172584" y="1405063"/>
                </a:cubicBezTo>
                <a:cubicBezTo>
                  <a:pt x="3177275" y="1414169"/>
                  <a:pt x="3172222" y="1429877"/>
                  <a:pt x="3164822" y="1433747"/>
                </a:cubicBezTo>
                <a:cubicBezTo>
                  <a:pt x="3117539" y="1459245"/>
                  <a:pt x="3111043" y="1520028"/>
                  <a:pt x="3088122" y="1572389"/>
                </a:cubicBezTo>
                <a:cubicBezTo>
                  <a:pt x="3113028" y="1593104"/>
                  <a:pt x="3142805" y="1597657"/>
                  <a:pt x="3169695" y="1611089"/>
                </a:cubicBezTo>
                <a:cubicBezTo>
                  <a:pt x="3197669" y="1625204"/>
                  <a:pt x="3197669" y="1635676"/>
                  <a:pt x="3174569" y="1676653"/>
                </a:cubicBezTo>
                <a:cubicBezTo>
                  <a:pt x="3234665" y="1685532"/>
                  <a:pt x="3234665" y="1685532"/>
                  <a:pt x="3216077" y="1749957"/>
                </a:cubicBezTo>
                <a:cubicBezTo>
                  <a:pt x="3266430" y="1755877"/>
                  <a:pt x="3299635" y="1786382"/>
                  <a:pt x="3307395" y="1853085"/>
                </a:cubicBezTo>
                <a:cubicBezTo>
                  <a:pt x="3311185" y="1885411"/>
                  <a:pt x="3333924" y="1900663"/>
                  <a:pt x="3359190" y="1922291"/>
                </a:cubicBezTo>
                <a:cubicBezTo>
                  <a:pt x="3327789" y="1943236"/>
                  <a:pt x="3306492" y="1986945"/>
                  <a:pt x="3269857" y="1940730"/>
                </a:cubicBezTo>
                <a:cubicBezTo>
                  <a:pt x="3256503" y="1923885"/>
                  <a:pt x="3257764" y="1945284"/>
                  <a:pt x="3255961" y="1951430"/>
                </a:cubicBezTo>
                <a:cubicBezTo>
                  <a:pt x="3251630" y="1966455"/>
                  <a:pt x="3260653" y="1976472"/>
                  <a:pt x="3266609" y="1987854"/>
                </a:cubicBezTo>
                <a:cubicBezTo>
                  <a:pt x="3272384" y="1999237"/>
                  <a:pt x="3279243" y="2011302"/>
                  <a:pt x="3280866" y="2024054"/>
                </a:cubicBezTo>
                <a:cubicBezTo>
                  <a:pt x="3281948" y="2032931"/>
                  <a:pt x="3276715" y="2045905"/>
                  <a:pt x="3270940" y="2052509"/>
                </a:cubicBezTo>
                <a:cubicBezTo>
                  <a:pt x="3240620" y="2087340"/>
                  <a:pt x="3258667" y="2165652"/>
                  <a:pt x="3201277" y="2175670"/>
                </a:cubicBezTo>
                <a:cubicBezTo>
                  <a:pt x="3175470" y="2180221"/>
                  <a:pt x="3163018" y="2208906"/>
                  <a:pt x="3144069" y="2224614"/>
                </a:cubicBezTo>
                <a:cubicBezTo>
                  <a:pt x="3078197" y="2279478"/>
                  <a:pt x="3034161" y="2350051"/>
                  <a:pt x="3013769" y="2447031"/>
                </a:cubicBezTo>
                <a:cubicBezTo>
                  <a:pt x="3008175" y="2473894"/>
                  <a:pt x="2986698" y="2495522"/>
                  <a:pt x="2972802" y="2519197"/>
                </a:cubicBezTo>
                <a:cubicBezTo>
                  <a:pt x="2979480" y="2536499"/>
                  <a:pt x="3015935" y="2499164"/>
                  <a:pt x="3003121" y="2544694"/>
                </a:cubicBezTo>
                <a:cubicBezTo>
                  <a:pt x="2993376" y="2578843"/>
                  <a:pt x="2968470" y="2600014"/>
                  <a:pt x="2945008" y="2620276"/>
                </a:cubicBezTo>
                <a:cubicBezTo>
                  <a:pt x="2918299" y="2643268"/>
                  <a:pt x="2888702" y="2661708"/>
                  <a:pt x="2876610" y="2704279"/>
                </a:cubicBezTo>
                <a:cubicBezTo>
                  <a:pt x="2874083" y="2713386"/>
                  <a:pt x="2865963" y="2722947"/>
                  <a:pt x="2858744" y="2726591"/>
                </a:cubicBezTo>
                <a:cubicBezTo>
                  <a:pt x="2482281" y="3475797"/>
                  <a:pt x="1555563" y="3480805"/>
                  <a:pt x="1448724" y="3475568"/>
                </a:cubicBezTo>
                <a:cubicBezTo>
                  <a:pt x="1319326" y="3468966"/>
                  <a:pt x="1196966" y="3422753"/>
                  <a:pt x="1076954" y="3365156"/>
                </a:cubicBezTo>
                <a:cubicBezTo>
                  <a:pt x="1026241" y="3340797"/>
                  <a:pt x="979138" y="3306195"/>
                  <a:pt x="929868" y="3279332"/>
                </a:cubicBezTo>
                <a:cubicBezTo>
                  <a:pt x="861832" y="3242223"/>
                  <a:pt x="809315" y="3171424"/>
                  <a:pt x="741457" y="3141601"/>
                </a:cubicBezTo>
                <a:cubicBezTo>
                  <a:pt x="671616" y="3110867"/>
                  <a:pt x="611879" y="3054638"/>
                  <a:pt x="540052" y="3030734"/>
                </a:cubicBezTo>
                <a:cubicBezTo>
                  <a:pt x="502153" y="3017985"/>
                  <a:pt x="465517" y="2994993"/>
                  <a:pt x="471471" y="2929200"/>
                </a:cubicBezTo>
                <a:cubicBezTo>
                  <a:pt x="473096" y="2910532"/>
                  <a:pt x="463171" y="2895282"/>
                  <a:pt x="447469" y="2900745"/>
                </a:cubicBezTo>
                <a:cubicBezTo>
                  <a:pt x="417513" y="2910989"/>
                  <a:pt x="403977" y="2883898"/>
                  <a:pt x="387373" y="2863636"/>
                </a:cubicBezTo>
                <a:cubicBezTo>
                  <a:pt x="357776" y="2827667"/>
                  <a:pt x="329623" y="2789422"/>
                  <a:pt x="282519" y="2783503"/>
                </a:cubicBezTo>
                <a:cubicBezTo>
                  <a:pt x="291543" y="2755272"/>
                  <a:pt x="306883" y="2759371"/>
                  <a:pt x="320959" y="2765290"/>
                </a:cubicBezTo>
                <a:cubicBezTo>
                  <a:pt x="357956" y="2780772"/>
                  <a:pt x="394592" y="2798300"/>
                  <a:pt x="431588" y="2813781"/>
                </a:cubicBezTo>
                <a:cubicBezTo>
                  <a:pt x="455771" y="2823799"/>
                  <a:pt x="479775" y="2837912"/>
                  <a:pt x="512079" y="2826755"/>
                </a:cubicBezTo>
                <a:cubicBezTo>
                  <a:pt x="484286" y="2769843"/>
                  <a:pt x="437003" y="2759598"/>
                  <a:pt x="398743" y="2742071"/>
                </a:cubicBezTo>
                <a:cubicBezTo>
                  <a:pt x="350919" y="2719988"/>
                  <a:pt x="322765" y="2678326"/>
                  <a:pt x="289016" y="2631885"/>
                </a:cubicBezTo>
                <a:cubicBezTo>
                  <a:pt x="324209" y="2620730"/>
                  <a:pt x="346045" y="2654879"/>
                  <a:pt x="373657" y="2653056"/>
                </a:cubicBezTo>
                <a:cubicBezTo>
                  <a:pt x="375101" y="2647140"/>
                  <a:pt x="377627" y="2638488"/>
                  <a:pt x="377267" y="2638259"/>
                </a:cubicBezTo>
                <a:cubicBezTo>
                  <a:pt x="332149" y="2612763"/>
                  <a:pt x="311034" y="2564956"/>
                  <a:pt x="303995" y="2507131"/>
                </a:cubicBezTo>
                <a:cubicBezTo>
                  <a:pt x="300386" y="2477310"/>
                  <a:pt x="283963" y="2467976"/>
                  <a:pt x="267720" y="2454316"/>
                </a:cubicBezTo>
                <a:cubicBezTo>
                  <a:pt x="211053" y="2405826"/>
                  <a:pt x="151137" y="2361890"/>
                  <a:pt x="104574" y="2295188"/>
                </a:cubicBezTo>
                <a:cubicBezTo>
                  <a:pt x="158355" y="2304066"/>
                  <a:pt x="201487" y="2347547"/>
                  <a:pt x="259420" y="2366215"/>
                </a:cubicBezTo>
                <a:cubicBezTo>
                  <a:pt x="213400" y="2292910"/>
                  <a:pt x="153843" y="2255803"/>
                  <a:pt x="99521" y="2211409"/>
                </a:cubicBezTo>
                <a:cubicBezTo>
                  <a:pt x="74797" y="2191149"/>
                  <a:pt x="51878" y="2165197"/>
                  <a:pt x="21920" y="2154269"/>
                </a:cubicBezTo>
                <a:cubicBezTo>
                  <a:pt x="11271" y="2150400"/>
                  <a:pt x="-6235" y="2142204"/>
                  <a:pt x="2248" y="2120577"/>
                </a:cubicBezTo>
                <a:cubicBezTo>
                  <a:pt x="9466" y="2102593"/>
                  <a:pt x="23723" y="2108055"/>
                  <a:pt x="36718" y="2113292"/>
                </a:cubicBezTo>
                <a:cubicBezTo>
                  <a:pt x="67939" y="2126269"/>
                  <a:pt x="100244" y="2126495"/>
                  <a:pt x="142474" y="2126269"/>
                </a:cubicBezTo>
                <a:cubicBezTo>
                  <a:pt x="107102" y="2066851"/>
                  <a:pt x="42311" y="2084608"/>
                  <a:pt x="11993" y="2022231"/>
                </a:cubicBezTo>
                <a:cubicBezTo>
                  <a:pt x="49892" y="2011302"/>
                  <a:pt x="79128" y="2033841"/>
                  <a:pt x="109809" y="2038166"/>
                </a:cubicBezTo>
                <a:cubicBezTo>
                  <a:pt x="137600" y="2042036"/>
                  <a:pt x="144459" y="2031565"/>
                  <a:pt x="137962" y="1997188"/>
                </a:cubicBezTo>
                <a:cubicBezTo>
                  <a:pt x="127856" y="1943690"/>
                  <a:pt x="143015" y="1916371"/>
                  <a:pt x="183441" y="1930941"/>
                </a:cubicBezTo>
                <a:cubicBezTo>
                  <a:pt x="220978" y="1944601"/>
                  <a:pt x="224948" y="1924568"/>
                  <a:pt x="214842" y="1894062"/>
                </a:cubicBezTo>
                <a:cubicBezTo>
                  <a:pt x="200405" y="1849671"/>
                  <a:pt x="216827" y="1815295"/>
                  <a:pt x="228017" y="1777960"/>
                </a:cubicBezTo>
                <a:cubicBezTo>
                  <a:pt x="245162" y="1721045"/>
                  <a:pt x="237944" y="1693272"/>
                  <a:pt x="200946" y="1650929"/>
                </a:cubicBezTo>
                <a:cubicBezTo>
                  <a:pt x="180193" y="1627251"/>
                  <a:pt x="157815" y="1607219"/>
                  <a:pt x="127675" y="1586731"/>
                </a:cubicBezTo>
                <a:cubicBezTo>
                  <a:pt x="197157" y="1575576"/>
                  <a:pt x="124246" y="1538013"/>
                  <a:pt x="148791" y="1514564"/>
                </a:cubicBezTo>
                <a:cubicBezTo>
                  <a:pt x="197878" y="1505003"/>
                  <a:pt x="237944" y="1579673"/>
                  <a:pt x="304718" y="1558274"/>
                </a:cubicBezTo>
                <a:cubicBezTo>
                  <a:pt x="222243" y="1493618"/>
                  <a:pt x="131104" y="1472448"/>
                  <a:pt x="71369" y="1386396"/>
                </a:cubicBezTo>
                <a:cubicBezTo>
                  <a:pt x="85084" y="1366817"/>
                  <a:pt x="98799" y="1385029"/>
                  <a:pt x="110530" y="1377745"/>
                </a:cubicBezTo>
                <a:cubicBezTo>
                  <a:pt x="110169" y="1373192"/>
                  <a:pt x="111073" y="1366361"/>
                  <a:pt x="108906" y="1364313"/>
                </a:cubicBezTo>
                <a:cubicBezTo>
                  <a:pt x="64330" y="1317416"/>
                  <a:pt x="63607" y="1316279"/>
                  <a:pt x="111433" y="1281675"/>
                </a:cubicBezTo>
                <a:cubicBezTo>
                  <a:pt x="128217" y="1269609"/>
                  <a:pt x="126772" y="1258909"/>
                  <a:pt x="117930" y="1243657"/>
                </a:cubicBezTo>
                <a:cubicBezTo>
                  <a:pt x="111612" y="1232957"/>
                  <a:pt x="104033" y="1223395"/>
                  <a:pt x="107643" y="1199947"/>
                </a:cubicBezTo>
                <a:cubicBezTo>
                  <a:pt x="133810" y="1229998"/>
                  <a:pt x="260321" y="1220208"/>
                  <a:pt x="282700" y="1217021"/>
                </a:cubicBezTo>
                <a:cubicBezTo>
                  <a:pt x="307786" y="1213607"/>
                  <a:pt x="332510" y="1199037"/>
                  <a:pt x="358858" y="1207003"/>
                </a:cubicBezTo>
                <a:cubicBezTo>
                  <a:pt x="379973" y="1213381"/>
                  <a:pt x="477788" y="1275073"/>
                  <a:pt x="491685" y="1204273"/>
                </a:cubicBezTo>
                <a:cubicBezTo>
                  <a:pt x="492408" y="1200857"/>
                  <a:pt x="531930" y="1208826"/>
                  <a:pt x="553226" y="1212696"/>
                </a:cubicBezTo>
                <a:cubicBezTo>
                  <a:pt x="571995" y="1215883"/>
                  <a:pt x="593110" y="1229998"/>
                  <a:pt x="605743" y="1201769"/>
                </a:cubicBezTo>
                <a:cubicBezTo>
                  <a:pt x="613143" y="1185150"/>
                  <a:pt x="582643" y="1153051"/>
                  <a:pt x="555391" y="1150320"/>
                </a:cubicBezTo>
                <a:cubicBezTo>
                  <a:pt x="531749" y="1147814"/>
                  <a:pt x="507025" y="1144172"/>
                  <a:pt x="484466" y="1151001"/>
                </a:cubicBezTo>
                <a:cubicBezTo>
                  <a:pt x="456674" y="1159198"/>
                  <a:pt x="441696" y="1145994"/>
                  <a:pt x="433934" y="1117538"/>
                </a:cubicBezTo>
                <a:cubicBezTo>
                  <a:pt x="425273" y="1086122"/>
                  <a:pt x="408668" y="1071550"/>
                  <a:pt x="385749" y="1056980"/>
                </a:cubicBezTo>
                <a:cubicBezTo>
                  <a:pt x="330163" y="1021696"/>
                  <a:pt x="276744" y="980946"/>
                  <a:pt x="215745" y="960456"/>
                </a:cubicBezTo>
                <a:cubicBezTo>
                  <a:pt x="203653" y="956358"/>
                  <a:pt x="190298" y="950894"/>
                  <a:pt x="184704" y="923805"/>
                </a:cubicBezTo>
                <a:cubicBezTo>
                  <a:pt x="349836" y="964326"/>
                  <a:pt x="500349" y="1069958"/>
                  <a:pt x="670713" y="1063811"/>
                </a:cubicBezTo>
                <a:cubicBezTo>
                  <a:pt x="624151" y="1030346"/>
                  <a:pt x="570192" y="1028524"/>
                  <a:pt x="520561" y="1005076"/>
                </a:cubicBezTo>
                <a:cubicBezTo>
                  <a:pt x="555753" y="987546"/>
                  <a:pt x="588779" y="1005759"/>
                  <a:pt x="622167" y="1015777"/>
                </a:cubicBezTo>
                <a:cubicBezTo>
                  <a:pt x="650140" y="1023970"/>
                  <a:pt x="675405" y="1025337"/>
                  <a:pt x="678473" y="976393"/>
                </a:cubicBezTo>
                <a:cubicBezTo>
                  <a:pt x="677389" y="973205"/>
                  <a:pt x="677570" y="969107"/>
                  <a:pt x="677751" y="965238"/>
                </a:cubicBezTo>
                <a:cubicBezTo>
                  <a:pt x="668365" y="944976"/>
                  <a:pt x="653749" y="934504"/>
                  <a:pt x="636423" y="928584"/>
                </a:cubicBezTo>
                <a:cubicBezTo>
                  <a:pt x="625955" y="924942"/>
                  <a:pt x="612060" y="919478"/>
                  <a:pt x="612239" y="904909"/>
                </a:cubicBezTo>
                <a:cubicBezTo>
                  <a:pt x="612781" y="850955"/>
                  <a:pt x="579394" y="835246"/>
                  <a:pt x="546007" y="819539"/>
                </a:cubicBezTo>
                <a:cubicBezTo>
                  <a:pt x="564596" y="792676"/>
                  <a:pt x="579213" y="812481"/>
                  <a:pt x="593290" y="810433"/>
                </a:cubicBezTo>
                <a:cubicBezTo>
                  <a:pt x="602495" y="809067"/>
                  <a:pt x="610796" y="806563"/>
                  <a:pt x="610796" y="792676"/>
                </a:cubicBezTo>
                <a:cubicBezTo>
                  <a:pt x="610977" y="781065"/>
                  <a:pt x="606645" y="767861"/>
                  <a:pt x="597622" y="767635"/>
                </a:cubicBezTo>
                <a:cubicBezTo>
                  <a:pt x="541135" y="765585"/>
                  <a:pt x="509913" y="690914"/>
                  <a:pt x="451260" y="690687"/>
                </a:cubicBezTo>
                <a:cubicBezTo>
                  <a:pt x="416248" y="690687"/>
                  <a:pt x="469488" y="648571"/>
                  <a:pt x="439891" y="631042"/>
                </a:cubicBezTo>
                <a:cubicBezTo>
                  <a:pt x="433393" y="627171"/>
                  <a:pt x="456855" y="621254"/>
                  <a:pt x="467323" y="622164"/>
                </a:cubicBezTo>
                <a:cubicBezTo>
                  <a:pt x="477609" y="623074"/>
                  <a:pt x="486813" y="634229"/>
                  <a:pt x="499265" y="626261"/>
                </a:cubicBezTo>
                <a:cubicBezTo>
                  <a:pt x="506123" y="597806"/>
                  <a:pt x="488438" y="587332"/>
                  <a:pt x="473818" y="579365"/>
                </a:cubicBezTo>
                <a:cubicBezTo>
                  <a:pt x="440070" y="560925"/>
                  <a:pt x="407224" y="538615"/>
                  <a:pt x="370228" y="532013"/>
                </a:cubicBezTo>
                <a:cubicBezTo>
                  <a:pt x="357055" y="529737"/>
                  <a:pt x="389177" y="499231"/>
                  <a:pt x="395494" y="488532"/>
                </a:cubicBezTo>
                <a:cubicBezTo>
                  <a:pt x="376883" y="474474"/>
                  <a:pt x="357801" y="462263"/>
                  <a:pt x="338331" y="451478"/>
                </a:cubicBezTo>
                <a:lnTo>
                  <a:pt x="331729" y="448316"/>
                </a:lnTo>
                <a:lnTo>
                  <a:pt x="333477" y="428106"/>
                </a:lnTo>
                <a:cubicBezTo>
                  <a:pt x="333477" y="428106"/>
                  <a:pt x="322127" y="376930"/>
                  <a:pt x="314427" y="351906"/>
                </a:cubicBezTo>
                <a:lnTo>
                  <a:pt x="296726" y="307655"/>
                </a:lnTo>
                <a:lnTo>
                  <a:pt x="312139" y="309596"/>
                </a:lnTo>
                <a:cubicBezTo>
                  <a:pt x="327682" y="313807"/>
                  <a:pt x="343879" y="321889"/>
                  <a:pt x="357956" y="329174"/>
                </a:cubicBezTo>
                <a:cubicBezTo>
                  <a:pt x="381237" y="341238"/>
                  <a:pt x="403435" y="344425"/>
                  <a:pt x="434297" y="329174"/>
                </a:cubicBezTo>
                <a:cubicBezTo>
                  <a:pt x="406324" y="319841"/>
                  <a:pt x="384846" y="311645"/>
                  <a:pt x="362829" y="305953"/>
                </a:cubicBezTo>
                <a:cubicBezTo>
                  <a:pt x="345323" y="301400"/>
                  <a:pt x="387012" y="282960"/>
                  <a:pt x="408307" y="285237"/>
                </a:cubicBezTo>
                <a:cubicBezTo>
                  <a:pt x="438085" y="288423"/>
                  <a:pt x="421302" y="276586"/>
                  <a:pt x="416248" y="260195"/>
                </a:cubicBezTo>
                <a:cubicBezTo>
                  <a:pt x="410835" y="242665"/>
                  <a:pt x="426897" y="237203"/>
                  <a:pt x="437003" y="240844"/>
                </a:cubicBezTo>
                <a:cubicBezTo>
                  <a:pt x="475803" y="255187"/>
                  <a:pt x="514425" y="229917"/>
                  <a:pt x="554491" y="250407"/>
                </a:cubicBezTo>
                <a:cubicBezTo>
                  <a:pt x="544384" y="199867"/>
                  <a:pt x="522546" y="177784"/>
                  <a:pt x="476887" y="170726"/>
                </a:cubicBezTo>
                <a:cubicBezTo>
                  <a:pt x="459741" y="167996"/>
                  <a:pt x="441876" y="172093"/>
                  <a:pt x="427076" y="157522"/>
                </a:cubicBezTo>
                <a:cubicBezTo>
                  <a:pt x="418594" y="149101"/>
                  <a:pt x="409030" y="139084"/>
                  <a:pt x="415707" y="123603"/>
                </a:cubicBezTo>
                <a:cubicBezTo>
                  <a:pt x="420400" y="112674"/>
                  <a:pt x="430506" y="112674"/>
                  <a:pt x="438808" y="116318"/>
                </a:cubicBezTo>
                <a:cubicBezTo>
                  <a:pt x="475984" y="132483"/>
                  <a:pt x="514786" y="138400"/>
                  <a:pt x="553586" y="144320"/>
                </a:cubicBezTo>
                <a:cubicBezTo>
                  <a:pt x="559543" y="145230"/>
                  <a:pt x="566220" y="148191"/>
                  <a:pt x="572898" y="133164"/>
                </a:cubicBezTo>
                <a:cubicBezTo>
                  <a:pt x="500349" y="108805"/>
                  <a:pt x="431408" y="74202"/>
                  <a:pt x="356874" y="60770"/>
                </a:cubicBezTo>
                <a:cubicBezTo>
                  <a:pt x="357956" y="54397"/>
                  <a:pt x="359038" y="48022"/>
                  <a:pt x="360122" y="41649"/>
                </a:cubicBezTo>
                <a:cubicBezTo>
                  <a:pt x="418413" y="50753"/>
                  <a:pt x="476707" y="59859"/>
                  <a:pt x="550338" y="71243"/>
                </a:cubicBezTo>
                <a:cubicBezTo>
                  <a:pt x="505041" y="35045"/>
                  <a:pt x="462269" y="47111"/>
                  <a:pt x="428701" y="15013"/>
                </a:cubicBezTo>
                <a:cubicBezTo>
                  <a:pt x="435018" y="2833"/>
                  <a:pt x="442643" y="-241"/>
                  <a:pt x="450539" y="15"/>
                </a:cubicBez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0B7BD24-A5FA-4172-9CF3-1BCE04A16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8850" y="3819157"/>
            <a:ext cx="6864412" cy="1131215"/>
          </a:xfrm>
        </p:spPr>
        <p:txBody>
          <a:bodyPr anchor="b">
            <a:normAutofit/>
          </a:bodyPr>
          <a:lstStyle/>
          <a:p>
            <a:r>
              <a:rPr lang="pt-BR" dirty="0"/>
              <a:t>Clavículas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40DD12D9-2C99-496E-B95D-30C66B80C6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97" r="-1" b="-1"/>
          <a:stretch/>
        </p:blipFill>
        <p:spPr>
          <a:xfrm>
            <a:off x="480177" y="3"/>
            <a:ext cx="4980517" cy="2440831"/>
          </a:xfrm>
          <a:custGeom>
            <a:avLst/>
            <a:gdLst/>
            <a:ahLst/>
            <a:cxnLst/>
            <a:rect l="l" t="t" r="r" b="b"/>
            <a:pathLst>
              <a:path w="4980517" h="2440831">
                <a:moveTo>
                  <a:pt x="287929" y="0"/>
                </a:moveTo>
                <a:lnTo>
                  <a:pt x="4817890" y="0"/>
                </a:lnTo>
                <a:lnTo>
                  <a:pt x="4816841" y="3177"/>
                </a:lnTo>
                <a:cubicBezTo>
                  <a:pt x="4816707" y="6109"/>
                  <a:pt x="4816908" y="9403"/>
                  <a:pt x="4816641" y="12038"/>
                </a:cubicBezTo>
                <a:cubicBezTo>
                  <a:pt x="4834033" y="20468"/>
                  <a:pt x="4854369" y="-611"/>
                  <a:pt x="4874703" y="22050"/>
                </a:cubicBezTo>
                <a:cubicBezTo>
                  <a:pt x="4786137" y="121645"/>
                  <a:pt x="4651010" y="146147"/>
                  <a:pt x="4528727" y="220979"/>
                </a:cubicBezTo>
                <a:cubicBezTo>
                  <a:pt x="4627731" y="245745"/>
                  <a:pt x="4687133" y="159323"/>
                  <a:pt x="4759914" y="170389"/>
                </a:cubicBezTo>
                <a:cubicBezTo>
                  <a:pt x="4796305" y="197528"/>
                  <a:pt x="4688204" y="241003"/>
                  <a:pt x="4791221" y="253914"/>
                </a:cubicBezTo>
                <a:cubicBezTo>
                  <a:pt x="4746534" y="277627"/>
                  <a:pt x="4713355" y="300811"/>
                  <a:pt x="4682585" y="328215"/>
                </a:cubicBezTo>
                <a:cubicBezTo>
                  <a:pt x="4627731" y="377223"/>
                  <a:pt x="4617028" y="409367"/>
                  <a:pt x="4642449" y="475239"/>
                </a:cubicBezTo>
                <a:cubicBezTo>
                  <a:pt x="4659039" y="518450"/>
                  <a:pt x="4683387" y="558237"/>
                  <a:pt x="4661983" y="609614"/>
                </a:cubicBezTo>
                <a:cubicBezTo>
                  <a:pt x="4646998" y="644922"/>
                  <a:pt x="4652885" y="668107"/>
                  <a:pt x="4708539" y="652298"/>
                </a:cubicBezTo>
                <a:cubicBezTo>
                  <a:pt x="4768476" y="635435"/>
                  <a:pt x="4790952" y="667053"/>
                  <a:pt x="4775969" y="728971"/>
                </a:cubicBezTo>
                <a:cubicBezTo>
                  <a:pt x="4766336" y="768758"/>
                  <a:pt x="4776506" y="780877"/>
                  <a:pt x="4817710" y="776398"/>
                </a:cubicBezTo>
                <a:cubicBezTo>
                  <a:pt x="4863199" y="771392"/>
                  <a:pt x="4906546" y="745306"/>
                  <a:pt x="4962737" y="757955"/>
                </a:cubicBezTo>
                <a:cubicBezTo>
                  <a:pt x="4917786" y="830149"/>
                  <a:pt x="4821724" y="809597"/>
                  <a:pt x="4769279" y="878367"/>
                </a:cubicBezTo>
                <a:cubicBezTo>
                  <a:pt x="4831892" y="878629"/>
                  <a:pt x="4879788" y="878367"/>
                  <a:pt x="4926079" y="863347"/>
                </a:cubicBezTo>
                <a:cubicBezTo>
                  <a:pt x="4945346" y="857286"/>
                  <a:pt x="4966484" y="850965"/>
                  <a:pt x="4977186" y="871779"/>
                </a:cubicBezTo>
                <a:cubicBezTo>
                  <a:pt x="4989762" y="896809"/>
                  <a:pt x="4963808" y="906295"/>
                  <a:pt x="4948019" y="910774"/>
                </a:cubicBezTo>
                <a:cubicBezTo>
                  <a:pt x="4903602" y="923421"/>
                  <a:pt x="4869621" y="953458"/>
                  <a:pt x="4832963" y="976907"/>
                </a:cubicBezTo>
                <a:cubicBezTo>
                  <a:pt x="4752423" y="1028288"/>
                  <a:pt x="4664121" y="1071235"/>
                  <a:pt x="4595889" y="1156077"/>
                </a:cubicBezTo>
                <a:cubicBezTo>
                  <a:pt x="4681783" y="1134471"/>
                  <a:pt x="4745733" y="1084147"/>
                  <a:pt x="4825471" y="1073871"/>
                </a:cubicBezTo>
                <a:cubicBezTo>
                  <a:pt x="4756436" y="1151071"/>
                  <a:pt x="4667600" y="1201922"/>
                  <a:pt x="4583583" y="1258044"/>
                </a:cubicBezTo>
                <a:cubicBezTo>
                  <a:pt x="4559500" y="1273853"/>
                  <a:pt x="4535151" y="1284656"/>
                  <a:pt x="4529799" y="1319171"/>
                </a:cubicBezTo>
                <a:cubicBezTo>
                  <a:pt x="4519362" y="1386097"/>
                  <a:pt x="4488056" y="1441427"/>
                  <a:pt x="4421163" y="1470936"/>
                </a:cubicBezTo>
                <a:cubicBezTo>
                  <a:pt x="4420628" y="1471202"/>
                  <a:pt x="4424373" y="1481215"/>
                  <a:pt x="4426515" y="1488062"/>
                </a:cubicBezTo>
                <a:cubicBezTo>
                  <a:pt x="4467453" y="1490172"/>
                  <a:pt x="4499829" y="1450649"/>
                  <a:pt x="4552008" y="1463559"/>
                </a:cubicBezTo>
                <a:cubicBezTo>
                  <a:pt x="4501970" y="1517309"/>
                  <a:pt x="4460227" y="1565528"/>
                  <a:pt x="4389321" y="1591086"/>
                </a:cubicBezTo>
                <a:cubicBezTo>
                  <a:pt x="4332594" y="1611373"/>
                  <a:pt x="4262490" y="1623230"/>
                  <a:pt x="4221282" y="1689099"/>
                </a:cubicBezTo>
                <a:cubicBezTo>
                  <a:pt x="4269178" y="1702012"/>
                  <a:pt x="4304768" y="1685677"/>
                  <a:pt x="4340623" y="1674082"/>
                </a:cubicBezTo>
                <a:cubicBezTo>
                  <a:pt x="4395475" y="1656165"/>
                  <a:pt x="4449794" y="1635878"/>
                  <a:pt x="4504647" y="1617960"/>
                </a:cubicBezTo>
                <a:cubicBezTo>
                  <a:pt x="4525518" y="1611110"/>
                  <a:pt x="4548262" y="1606365"/>
                  <a:pt x="4561640" y="1639039"/>
                </a:cubicBezTo>
                <a:cubicBezTo>
                  <a:pt x="4491801" y="1645890"/>
                  <a:pt x="4450060" y="1690154"/>
                  <a:pt x="4406179" y="1731784"/>
                </a:cubicBezTo>
                <a:cubicBezTo>
                  <a:pt x="4381561" y="1755234"/>
                  <a:pt x="4361492" y="1786589"/>
                  <a:pt x="4317076" y="1774733"/>
                </a:cubicBezTo>
                <a:cubicBezTo>
                  <a:pt x="4293796" y="1768410"/>
                  <a:pt x="4279080" y="1786061"/>
                  <a:pt x="4281490" y="1807667"/>
                </a:cubicBezTo>
                <a:cubicBezTo>
                  <a:pt x="4290317" y="1883815"/>
                  <a:pt x="4236000" y="1910425"/>
                  <a:pt x="4179809" y="1925180"/>
                </a:cubicBezTo>
                <a:cubicBezTo>
                  <a:pt x="4073313" y="1952846"/>
                  <a:pt x="3984744" y="2017925"/>
                  <a:pt x="3881194" y="2053496"/>
                </a:cubicBezTo>
                <a:cubicBezTo>
                  <a:pt x="3780584" y="2088012"/>
                  <a:pt x="3702720" y="2169955"/>
                  <a:pt x="3601845" y="2212904"/>
                </a:cubicBezTo>
                <a:cubicBezTo>
                  <a:pt x="3528795" y="2243995"/>
                  <a:pt x="3458958" y="2284043"/>
                  <a:pt x="3383767" y="2312235"/>
                </a:cubicBezTo>
                <a:cubicBezTo>
                  <a:pt x="3205831" y="2378897"/>
                  <a:pt x="3024414" y="2432384"/>
                  <a:pt x="2832561" y="2440024"/>
                </a:cubicBezTo>
                <a:cubicBezTo>
                  <a:pt x="2674156" y="2446085"/>
                  <a:pt x="1300154" y="2440289"/>
                  <a:pt x="741989" y="1573170"/>
                </a:cubicBezTo>
                <a:cubicBezTo>
                  <a:pt x="731286" y="1568953"/>
                  <a:pt x="719246" y="1557887"/>
                  <a:pt x="715500" y="1547347"/>
                </a:cubicBezTo>
                <a:cubicBezTo>
                  <a:pt x="697572" y="1498075"/>
                  <a:pt x="653689" y="1476733"/>
                  <a:pt x="614088" y="1450123"/>
                </a:cubicBezTo>
                <a:cubicBezTo>
                  <a:pt x="579303" y="1426672"/>
                  <a:pt x="542376" y="1402169"/>
                  <a:pt x="527927" y="1362645"/>
                </a:cubicBezTo>
                <a:cubicBezTo>
                  <a:pt x="508929" y="1309949"/>
                  <a:pt x="562979" y="1353160"/>
                  <a:pt x="572881" y="1333136"/>
                </a:cubicBezTo>
                <a:cubicBezTo>
                  <a:pt x="552277" y="1305735"/>
                  <a:pt x="520434" y="1280703"/>
                  <a:pt x="512140" y="1249612"/>
                </a:cubicBezTo>
                <a:cubicBezTo>
                  <a:pt x="481905" y="1137368"/>
                  <a:pt x="416616" y="1055689"/>
                  <a:pt x="318951" y="992190"/>
                </a:cubicBezTo>
                <a:cubicBezTo>
                  <a:pt x="290855" y="974010"/>
                  <a:pt x="272393" y="940811"/>
                  <a:pt x="234131" y="935543"/>
                </a:cubicBezTo>
                <a:cubicBezTo>
                  <a:pt x="149040" y="923949"/>
                  <a:pt x="175798" y="833311"/>
                  <a:pt x="130844" y="792998"/>
                </a:cubicBezTo>
                <a:cubicBezTo>
                  <a:pt x="122282" y="785355"/>
                  <a:pt x="114523" y="770339"/>
                  <a:pt x="116127" y="760064"/>
                </a:cubicBezTo>
                <a:cubicBezTo>
                  <a:pt x="118534" y="745306"/>
                  <a:pt x="128704" y="731343"/>
                  <a:pt x="137266" y="718168"/>
                </a:cubicBezTo>
                <a:cubicBezTo>
                  <a:pt x="146097" y="704995"/>
                  <a:pt x="159474" y="693400"/>
                  <a:pt x="153053" y="676011"/>
                </a:cubicBezTo>
                <a:cubicBezTo>
                  <a:pt x="150380" y="668898"/>
                  <a:pt x="152250" y="644130"/>
                  <a:pt x="132450" y="663627"/>
                </a:cubicBezTo>
                <a:cubicBezTo>
                  <a:pt x="78133" y="717115"/>
                  <a:pt x="46557" y="666528"/>
                  <a:pt x="0" y="642286"/>
                </a:cubicBezTo>
                <a:cubicBezTo>
                  <a:pt x="37460" y="617254"/>
                  <a:pt x="71175" y="599602"/>
                  <a:pt x="76795" y="562188"/>
                </a:cubicBezTo>
                <a:cubicBezTo>
                  <a:pt x="88300" y="484987"/>
                  <a:pt x="137532" y="449681"/>
                  <a:pt x="212187" y="442830"/>
                </a:cubicBezTo>
                <a:cubicBezTo>
                  <a:pt x="184627" y="368265"/>
                  <a:pt x="184627" y="368265"/>
                  <a:pt x="273730" y="357988"/>
                </a:cubicBezTo>
                <a:cubicBezTo>
                  <a:pt x="239480" y="310562"/>
                  <a:pt x="239480" y="298442"/>
                  <a:pt x="280956" y="282106"/>
                </a:cubicBezTo>
                <a:cubicBezTo>
                  <a:pt x="320824" y="266560"/>
                  <a:pt x="364973" y="261290"/>
                  <a:pt x="401900" y="237315"/>
                </a:cubicBezTo>
                <a:cubicBezTo>
                  <a:pt x="367917" y="176713"/>
                  <a:pt x="358285" y="106364"/>
                  <a:pt x="288180" y="76852"/>
                </a:cubicBezTo>
                <a:cubicBezTo>
                  <a:pt x="277209" y="72374"/>
                  <a:pt x="269717" y="54193"/>
                  <a:pt x="276673" y="43654"/>
                </a:cubicBezTo>
                <a:cubicBezTo>
                  <a:pt x="283028" y="34103"/>
                  <a:pt x="285520" y="22412"/>
                  <a:pt x="286921" y="10118"/>
                </a:cubicBezTo>
                <a:close/>
              </a:path>
            </a:pathLst>
          </a:cu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B17EED21-7E42-48E2-8BAE-8370603469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728" r="1532" b="4"/>
          <a:stretch/>
        </p:blipFill>
        <p:spPr>
          <a:xfrm>
            <a:off x="8556350" y="10"/>
            <a:ext cx="3635653" cy="3660317"/>
          </a:xfrm>
          <a:custGeom>
            <a:avLst/>
            <a:gdLst/>
            <a:ahLst/>
            <a:cxnLst/>
            <a:rect l="l" t="t" r="r" b="b"/>
            <a:pathLst>
              <a:path w="3635653" h="3660327">
                <a:moveTo>
                  <a:pt x="402121" y="0"/>
                </a:moveTo>
                <a:lnTo>
                  <a:pt x="3635653" y="0"/>
                </a:lnTo>
                <a:lnTo>
                  <a:pt x="3635653" y="3605403"/>
                </a:lnTo>
                <a:lnTo>
                  <a:pt x="3616543" y="3610878"/>
                </a:lnTo>
                <a:cubicBezTo>
                  <a:pt x="3510165" y="3637200"/>
                  <a:pt x="3401766" y="3654952"/>
                  <a:pt x="3290337" y="3659389"/>
                </a:cubicBezTo>
                <a:cubicBezTo>
                  <a:pt x="3106332" y="3666430"/>
                  <a:pt x="1510274" y="3659697"/>
                  <a:pt x="861903" y="2652440"/>
                </a:cubicBezTo>
                <a:cubicBezTo>
                  <a:pt x="849470" y="2647542"/>
                  <a:pt x="835485" y="2634687"/>
                  <a:pt x="831133" y="2622444"/>
                </a:cubicBezTo>
                <a:cubicBezTo>
                  <a:pt x="810307" y="2565210"/>
                  <a:pt x="759333" y="2540419"/>
                  <a:pt x="713332" y="2509507"/>
                </a:cubicBezTo>
                <a:cubicBezTo>
                  <a:pt x="672925" y="2482267"/>
                  <a:pt x="630030" y="2453803"/>
                  <a:pt x="613246" y="2407892"/>
                </a:cubicBezTo>
                <a:cubicBezTo>
                  <a:pt x="591178" y="2346680"/>
                  <a:pt x="653963" y="2396875"/>
                  <a:pt x="665465" y="2373614"/>
                </a:cubicBezTo>
                <a:cubicBezTo>
                  <a:pt x="641532" y="2341785"/>
                  <a:pt x="604543" y="2312707"/>
                  <a:pt x="594908" y="2276592"/>
                </a:cubicBezTo>
                <a:cubicBezTo>
                  <a:pt x="559787" y="2146208"/>
                  <a:pt x="483946" y="2051328"/>
                  <a:pt x="370497" y="1977567"/>
                </a:cubicBezTo>
                <a:cubicBezTo>
                  <a:pt x="337860" y="1956449"/>
                  <a:pt x="316415" y="1917884"/>
                  <a:pt x="271969" y="1911765"/>
                </a:cubicBezTo>
                <a:cubicBezTo>
                  <a:pt x="173127" y="1898297"/>
                  <a:pt x="204209" y="1793011"/>
                  <a:pt x="151990" y="1746183"/>
                </a:cubicBezTo>
                <a:cubicBezTo>
                  <a:pt x="142044" y="1737306"/>
                  <a:pt x="133031" y="1719862"/>
                  <a:pt x="134895" y="1707927"/>
                </a:cubicBezTo>
                <a:cubicBezTo>
                  <a:pt x="137691" y="1690784"/>
                  <a:pt x="149504" y="1674564"/>
                  <a:pt x="159450" y="1659260"/>
                </a:cubicBezTo>
                <a:cubicBezTo>
                  <a:pt x="169707" y="1643958"/>
                  <a:pt x="185247" y="1630489"/>
                  <a:pt x="177788" y="1610290"/>
                </a:cubicBezTo>
                <a:cubicBezTo>
                  <a:pt x="174683" y="1602027"/>
                  <a:pt x="176855" y="1573257"/>
                  <a:pt x="153855" y="1595904"/>
                </a:cubicBezTo>
                <a:cubicBezTo>
                  <a:pt x="90759" y="1658037"/>
                  <a:pt x="54081" y="1599274"/>
                  <a:pt x="0" y="1571114"/>
                </a:cubicBezTo>
                <a:cubicBezTo>
                  <a:pt x="43514" y="1542037"/>
                  <a:pt x="82677" y="1521532"/>
                  <a:pt x="89205" y="1478072"/>
                </a:cubicBezTo>
                <a:cubicBezTo>
                  <a:pt x="102570" y="1388394"/>
                  <a:pt x="159758" y="1347382"/>
                  <a:pt x="246479" y="1339424"/>
                </a:cubicBezTo>
                <a:cubicBezTo>
                  <a:pt x="214465" y="1252808"/>
                  <a:pt x="214465" y="1252808"/>
                  <a:pt x="317968" y="1240870"/>
                </a:cubicBezTo>
                <a:cubicBezTo>
                  <a:pt x="278183" y="1185780"/>
                  <a:pt x="278183" y="1171701"/>
                  <a:pt x="326361" y="1152725"/>
                </a:cubicBezTo>
                <a:cubicBezTo>
                  <a:pt x="372673" y="1134666"/>
                  <a:pt x="423957" y="1128545"/>
                  <a:pt x="466852" y="1100695"/>
                </a:cubicBezTo>
                <a:cubicBezTo>
                  <a:pt x="427377" y="1030299"/>
                  <a:pt x="416187" y="948581"/>
                  <a:pt x="334753" y="914300"/>
                </a:cubicBezTo>
                <a:cubicBezTo>
                  <a:pt x="322010" y="909097"/>
                  <a:pt x="313307" y="887979"/>
                  <a:pt x="321386" y="875737"/>
                </a:cubicBezTo>
                <a:cubicBezTo>
                  <a:pt x="350915" y="831359"/>
                  <a:pt x="308644" y="747189"/>
                  <a:pt x="400645" y="737702"/>
                </a:cubicBezTo>
                <a:cubicBezTo>
                  <a:pt x="412147" y="736784"/>
                  <a:pt x="422716" y="727601"/>
                  <a:pt x="413701" y="715664"/>
                </a:cubicBezTo>
                <a:cubicBezTo>
                  <a:pt x="382618" y="674041"/>
                  <a:pt x="420228" y="676794"/>
                  <a:pt x="442916" y="671592"/>
                </a:cubicBezTo>
                <a:cubicBezTo>
                  <a:pt x="470270" y="665166"/>
                  <a:pt x="501352" y="683528"/>
                  <a:pt x="526840" y="660880"/>
                </a:cubicBezTo>
                <a:cubicBezTo>
                  <a:pt x="520932" y="637006"/>
                  <a:pt x="498866" y="637312"/>
                  <a:pt x="483325" y="629661"/>
                </a:cubicBezTo>
                <a:cubicBezTo>
                  <a:pt x="437945" y="607624"/>
                  <a:pt x="400956" y="581304"/>
                  <a:pt x="398780" y="524068"/>
                </a:cubicBezTo>
                <a:cubicBezTo>
                  <a:pt x="397228" y="477853"/>
                  <a:pt x="392254" y="437148"/>
                  <a:pt x="455041" y="423067"/>
                </a:cubicBezTo>
                <a:cubicBezTo>
                  <a:pt x="481149" y="417251"/>
                  <a:pt x="473687" y="383892"/>
                  <a:pt x="458768" y="367363"/>
                </a:cubicBezTo>
                <a:cubicBezTo>
                  <a:pt x="432038" y="337982"/>
                  <a:pt x="409972" y="298806"/>
                  <a:pt x="363968" y="296052"/>
                </a:cubicBezTo>
                <a:cubicBezTo>
                  <a:pt x="335995" y="294216"/>
                  <a:pt x="314548" y="281971"/>
                  <a:pt x="292481" y="267894"/>
                </a:cubicBezTo>
                <a:cubicBezTo>
                  <a:pt x="276630" y="257791"/>
                  <a:pt x="257670" y="249223"/>
                  <a:pt x="259533" y="227493"/>
                </a:cubicBezTo>
                <a:cubicBezTo>
                  <a:pt x="261399" y="206680"/>
                  <a:pt x="279736" y="198111"/>
                  <a:pt x="298387" y="193826"/>
                </a:cubicBezTo>
                <a:cubicBezTo>
                  <a:pt x="360552" y="180054"/>
                  <a:pt x="418983" y="159853"/>
                  <a:pt x="470893" y="113638"/>
                </a:cubicBezTo>
                <a:cubicBezTo>
                  <a:pt x="436390" y="89152"/>
                  <a:pt x="403444" y="71400"/>
                  <a:pt x="377957" y="46608"/>
                </a:cubicBezTo>
                <a:cubicBezTo>
                  <a:pt x="370264" y="39110"/>
                  <a:pt x="371678" y="29598"/>
                  <a:pt x="380092" y="18562"/>
                </a:cubicBezTo>
                <a:close/>
              </a:path>
            </a:pathLst>
          </a:cu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A1F5F60E-0306-4107-8C4B-F6227DDBF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8849" y="5000822"/>
            <a:ext cx="6864411" cy="1355528"/>
          </a:xfrm>
        </p:spPr>
        <p:txBody>
          <a:bodyPr>
            <a:normAutofit/>
          </a:bodyPr>
          <a:lstStyle/>
          <a:p>
            <a:endParaRPr lang="pt-BR" sz="2000"/>
          </a:p>
        </p:txBody>
      </p:sp>
    </p:spTree>
    <p:extLst>
      <p:ext uri="{BB962C8B-B14F-4D97-AF65-F5344CB8AC3E}">
        <p14:creationId xmlns:p14="http://schemas.microsoft.com/office/powerpoint/2010/main" val="388761538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A3C210E6-A35A-4F68-8D60-801A019C75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E960E734-D6CB-482E-9908-39AFFCD1AA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164" r="2" b="8523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2AD48EF1-479B-45BC-8008-013DAE068D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000" r="2" b="10287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794174D8-B41A-407F-BFA3-DAC50CB9F5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" b="7921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xmlns="" id="{AC0D06B0-F19C-459E-B221-A34B506FB5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xmlns="" id="{345B26DA-1C6B-4C66-81C9-9C1877FC2D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CF26558-BDC7-432A-8549-078B56476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endParaRPr lang="pt-BR" sz="28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8DE6C44-43F8-4DE4-AB81-66853FFEA0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409529B-9B56-4F10-BE4D-F934DB89E5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F3FBFC46-AC24-40D4-A2AD-695F8C07C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>
            <a:normAutofit/>
          </a:bodyPr>
          <a:lstStyle/>
          <a:p>
            <a:endParaRPr lang="pt-BR" sz="170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C1C3CCE2-0CDA-4185-8F67-DA58BB52F2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460" r="666" b="1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6499237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E898BDE-25CF-4972-802F-4E5A6419E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5615DA11-1D1A-4F3C-A810-7F58310550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01A39928-DA89-4D5F-8A04-9756979F4E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875"/>
          <a:stretch/>
        </p:blipFill>
        <p:spPr>
          <a:xfrm>
            <a:off x="0" y="381000"/>
            <a:ext cx="12192000" cy="5207000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xmlns="" id="{AD445B07-09E7-4100-B3E2-60DE95C81B7F}"/>
              </a:ext>
            </a:extLst>
          </p:cNvPr>
          <p:cNvSpPr/>
          <p:nvPr/>
        </p:nvSpPr>
        <p:spPr>
          <a:xfrm>
            <a:off x="892098" y="4795024"/>
            <a:ext cx="1248936" cy="95900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612715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94E4D846-3AFC-4F86-8C35-24B0542A26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4261A037-CAB9-4943-802A-AC65641E44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256" r="6588" b="9092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84781B9-12CB-45C3-907A-9ED93FF72C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2435399" y="0"/>
            <a:ext cx="9756601" cy="6858000"/>
          </a:xfrm>
          <a:prstGeom prst="rect">
            <a:avLst/>
          </a:prstGeom>
          <a:gradFill>
            <a:gsLst>
              <a:gs pos="53000">
                <a:schemeClr val="bg1"/>
              </a:gs>
              <a:gs pos="35000">
                <a:schemeClr val="bg1">
                  <a:alpha val="76000"/>
                </a:schemeClr>
              </a:gs>
              <a:gs pos="19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6339819-5043-4C07-9116-E50377F5E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0470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pt-BR" sz="2800" dirty="0"/>
              <a:t>Ombro e Braço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8687333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453018" y="2443480"/>
            <a:ext cx="3218688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DC6365D6-66FB-4575-9B67-1B9BAC78D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0470" y="2718054"/>
            <a:ext cx="3438906" cy="3207258"/>
          </a:xfrm>
        </p:spPr>
        <p:txBody>
          <a:bodyPr anchor="t">
            <a:normAutofit/>
          </a:bodyPr>
          <a:lstStyle/>
          <a:p>
            <a:endParaRPr lang="pt-BR" sz="1700"/>
          </a:p>
        </p:txBody>
      </p:sp>
    </p:spTree>
    <p:extLst>
      <p:ext uri="{BB962C8B-B14F-4D97-AF65-F5344CB8AC3E}">
        <p14:creationId xmlns:p14="http://schemas.microsoft.com/office/powerpoint/2010/main" val="41165862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963B33C-1E26-46E9-A496-DA19FE815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32D9B8F4-11D5-4736-B6C3-C0AC243710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F1A2BF1B-601B-4D8C-9843-1FBAF5F98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828675"/>
            <a:ext cx="6934200" cy="520065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325CD570-CC7A-4008-A292-F2EE9DD08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437" y="2357437"/>
            <a:ext cx="2143125" cy="214312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967F22BC-2153-478F-AE74-C18648875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56B640B5-8DDB-46E5-AC06-6F44D8C914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750" y="300037"/>
            <a:ext cx="6286500" cy="625792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C6F5420D-C1E9-4A3F-911D-412517F0E4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400" y="1524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5686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8B067FB-86EA-458A-B24E-FBF594AAF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B3AE76AC-04CA-465A-A79A-FF04B3921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106D0D67-B9AC-4264-8FBD-0C12191FA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626" y="38100"/>
            <a:ext cx="3002279" cy="380999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5E98E3BF-FF0E-427E-8440-BE5EF0E58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5223" y="3848100"/>
            <a:ext cx="7229475" cy="30099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12FBFE16-9D10-4661-992E-EAED4754EF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1"/>
            <a:ext cx="45102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29921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xmlns="" id="{94E4D846-3AFC-4F86-8C35-24B0542A26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27715ED7-3A4B-4D22-991E-E806BB5914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00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18" name="Rectangle 10">
            <a:extLst>
              <a:ext uri="{FF2B5EF4-FFF2-40B4-BE49-F238E27FC236}">
                <a16:creationId xmlns:a16="http://schemas.microsoft.com/office/drawing/2014/main" xmlns="" id="{284781B9-12CB-45C3-907A-9ED93FF72C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2435399" y="0"/>
            <a:ext cx="9756601" cy="6858000"/>
          </a:xfrm>
          <a:prstGeom prst="rect">
            <a:avLst/>
          </a:prstGeom>
          <a:gradFill>
            <a:gsLst>
              <a:gs pos="53000">
                <a:schemeClr val="bg1"/>
              </a:gs>
              <a:gs pos="35000">
                <a:schemeClr val="bg1">
                  <a:alpha val="76000"/>
                </a:schemeClr>
              </a:gs>
              <a:gs pos="19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2532BB5-525B-4BF1-BC7C-E4ADA87EF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0470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pt-BR" sz="2600"/>
              <a:t>Imobilização com suporte ao braço inteiro</a:t>
            </a: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xmlns="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8687333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xmlns="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453018" y="2443480"/>
            <a:ext cx="3218688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1402E46A-F0AD-4C92-9952-CDB5D84B8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0470" y="2718054"/>
            <a:ext cx="3438906" cy="3207258"/>
          </a:xfrm>
        </p:spPr>
        <p:txBody>
          <a:bodyPr anchor="t">
            <a:normAutofit/>
          </a:bodyPr>
          <a:lstStyle/>
          <a:p>
            <a:endParaRPr lang="pt-BR" sz="1700"/>
          </a:p>
        </p:txBody>
      </p:sp>
    </p:spTree>
    <p:extLst>
      <p:ext uri="{BB962C8B-B14F-4D97-AF65-F5344CB8AC3E}">
        <p14:creationId xmlns:p14="http://schemas.microsoft.com/office/powerpoint/2010/main" val="125830230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28F64C6-FE22-4FC1-A763-DFCC514811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499F9CB-B2B6-4D08-BCC7-E69E572E5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Improvisos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6D9ECC18-BE1C-4226-89BB-D0F27F750D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15" r="1" b="21795"/>
          <a:stretch/>
        </p:blipFill>
        <p:spPr>
          <a:xfrm>
            <a:off x="317636" y="321734"/>
            <a:ext cx="3797570" cy="201055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7F59DA27-5EE4-4E15-9366-F731C87F7E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95" r="16691" b="-2"/>
          <a:stretch/>
        </p:blipFill>
        <p:spPr>
          <a:xfrm>
            <a:off x="4202549" y="321732"/>
            <a:ext cx="3793472" cy="4111323"/>
          </a:xfrm>
          <a:prstGeom prst="rect">
            <a:avLst/>
          </a:prstGeom>
        </p:spPr>
      </p:pic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xmlns="" id="{C30C87C6-25A5-40C0-B079-DD9C72B3E9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11385" b="18032"/>
          <a:stretch/>
        </p:blipFill>
        <p:spPr>
          <a:xfrm>
            <a:off x="8086176" y="321733"/>
            <a:ext cx="3797984" cy="201055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4D90B229-2950-4FE4-AD31-848C5B45A3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230" r="1" b="14014"/>
          <a:stretch/>
        </p:blipFill>
        <p:spPr>
          <a:xfrm>
            <a:off x="317634" y="2422097"/>
            <a:ext cx="3794760" cy="201380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C3C3A690-679F-41F3-B523-FFB12F7D34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467" b="16287"/>
          <a:stretch/>
        </p:blipFill>
        <p:spPr>
          <a:xfrm>
            <a:off x="8082952" y="2431705"/>
            <a:ext cx="3797983" cy="200094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B7D34AD9-27D9-45B7-9645-54A31200EF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216" r="4171" b="4"/>
          <a:stretch/>
        </p:blipFill>
        <p:spPr>
          <a:xfrm>
            <a:off x="317634" y="4525716"/>
            <a:ext cx="3794760" cy="201055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5C34627B-48E6-4F4D-B843-97717A86B4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ipse 10">
            <a:extLst>
              <a:ext uri="{FF2B5EF4-FFF2-40B4-BE49-F238E27FC236}">
                <a16:creationId xmlns:a16="http://schemas.microsoft.com/office/drawing/2014/main" xmlns="" id="{B279C9A9-DC50-4502-BD08-B1C971BADB2F}"/>
              </a:ext>
            </a:extLst>
          </p:cNvPr>
          <p:cNvSpPr/>
          <p:nvPr/>
        </p:nvSpPr>
        <p:spPr>
          <a:xfrm>
            <a:off x="892098" y="4795024"/>
            <a:ext cx="1248936" cy="95900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219508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C066827-992C-46AA-8F4E-E164A5D25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8B7B709B-51E9-4E7F-94CC-050F2A5A1E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799AA4A6-B295-4638-B3DB-645B03A21F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83" t="17222" r="21042" b="19328"/>
          <a:stretch/>
        </p:blipFill>
        <p:spPr>
          <a:xfrm>
            <a:off x="0" y="0"/>
            <a:ext cx="12192000" cy="6824732"/>
          </a:xfrm>
          <a:prstGeom prst="rect">
            <a:avLst/>
          </a:prstGeom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xmlns="" id="{0543EF03-D3D2-492D-96B4-5AD3AAE6F07D}"/>
              </a:ext>
            </a:extLst>
          </p:cNvPr>
          <p:cNvSpPr/>
          <p:nvPr/>
        </p:nvSpPr>
        <p:spPr>
          <a:xfrm>
            <a:off x="0" y="3733800"/>
            <a:ext cx="3860800" cy="711200"/>
          </a:xfrm>
          <a:prstGeom prst="roundRect">
            <a:avLst/>
          </a:prstGeom>
          <a:solidFill>
            <a:schemeClr val="accent2">
              <a:alpha val="44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xmlns="" id="{FE234490-FFD4-420A-9A39-B309964312E1}"/>
              </a:ext>
            </a:extLst>
          </p:cNvPr>
          <p:cNvSpPr/>
          <p:nvPr/>
        </p:nvSpPr>
        <p:spPr>
          <a:xfrm>
            <a:off x="4318002" y="3733800"/>
            <a:ext cx="3510154" cy="711200"/>
          </a:xfrm>
          <a:prstGeom prst="roundRect">
            <a:avLst/>
          </a:prstGeom>
          <a:solidFill>
            <a:schemeClr val="accent6"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xmlns="" id="{FF0BBA4A-C408-470D-86EC-5AA592B00D03}"/>
              </a:ext>
            </a:extLst>
          </p:cNvPr>
          <p:cNvSpPr/>
          <p:nvPr/>
        </p:nvSpPr>
        <p:spPr>
          <a:xfrm>
            <a:off x="8437756" y="3733800"/>
            <a:ext cx="3510154" cy="711200"/>
          </a:xfrm>
          <a:prstGeom prst="roundRect">
            <a:avLst/>
          </a:prstGeom>
          <a:solidFill>
            <a:schemeClr val="accent4"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298677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: Shape 31">
            <a:extLst>
              <a:ext uri="{FF2B5EF4-FFF2-40B4-BE49-F238E27FC236}">
                <a16:creationId xmlns:a16="http://schemas.microsoft.com/office/drawing/2014/main" xmlns="" id="{1284CA7F-B696-4085-84C6-CD668817E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6050278" cy="3400925"/>
          </a:xfrm>
          <a:custGeom>
            <a:avLst/>
            <a:gdLst>
              <a:gd name="connsiteX0" fmla="*/ 0 w 6050278"/>
              <a:gd name="connsiteY0" fmla="*/ 0 h 3400925"/>
              <a:gd name="connsiteX1" fmla="*/ 6050278 w 6050278"/>
              <a:gd name="connsiteY1" fmla="*/ 0 h 3400925"/>
              <a:gd name="connsiteX2" fmla="*/ 6050278 w 6050278"/>
              <a:gd name="connsiteY2" fmla="*/ 1827306 h 3400925"/>
              <a:gd name="connsiteX3" fmla="*/ 3892296 w 6050278"/>
              <a:gd name="connsiteY3" fmla="*/ 1827306 h 3400925"/>
              <a:gd name="connsiteX4" fmla="*/ 3892296 w 6050278"/>
              <a:gd name="connsiteY4" fmla="*/ 3400925 h 3400925"/>
              <a:gd name="connsiteX5" fmla="*/ 0 w 6050278"/>
              <a:gd name="connsiteY5" fmla="*/ 3400925 h 340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Espaço Reservado para Conteúdo 3">
            <a:extLst>
              <a:ext uri="{FF2B5EF4-FFF2-40B4-BE49-F238E27FC236}">
                <a16:creationId xmlns:a16="http://schemas.microsoft.com/office/drawing/2014/main" xmlns="" id="{EDE8EC3A-74FE-4B27-900F-773987226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021" y="643467"/>
            <a:ext cx="2447965" cy="2435726"/>
          </a:xfrm>
          <a:prstGeom prst="rect">
            <a:avLst/>
          </a:prstGeom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858A10F4-B847-4777-BC82-782F6FB36E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41722" y="1"/>
            <a:ext cx="6050278" cy="3400925"/>
          </a:xfrm>
          <a:custGeom>
            <a:avLst/>
            <a:gdLst>
              <a:gd name="connsiteX0" fmla="*/ 0 w 6050278"/>
              <a:gd name="connsiteY0" fmla="*/ 0 h 3400925"/>
              <a:gd name="connsiteX1" fmla="*/ 6050278 w 6050278"/>
              <a:gd name="connsiteY1" fmla="*/ 0 h 3400925"/>
              <a:gd name="connsiteX2" fmla="*/ 6050278 w 6050278"/>
              <a:gd name="connsiteY2" fmla="*/ 3400925 h 3400925"/>
              <a:gd name="connsiteX3" fmla="*/ 2157982 w 6050278"/>
              <a:gd name="connsiteY3" fmla="*/ 3400925 h 3400925"/>
              <a:gd name="connsiteX4" fmla="*/ 2157982 w 6050278"/>
              <a:gd name="connsiteY4" fmla="*/ 1827306 h 3400925"/>
              <a:gd name="connsiteX5" fmla="*/ 0 w 6050278"/>
              <a:gd name="connsiteY5" fmla="*/ 1827306 h 340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xmlns="" id="{8883B597-C9A1-46EF-AB6B-71DF0B1ED4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3489159"/>
            <a:ext cx="6050278" cy="3368841"/>
          </a:xfrm>
          <a:custGeom>
            <a:avLst/>
            <a:gdLst>
              <a:gd name="connsiteX0" fmla="*/ 0 w 6050278"/>
              <a:gd name="connsiteY0" fmla="*/ 0 h 3368841"/>
              <a:gd name="connsiteX1" fmla="*/ 3892296 w 6050278"/>
              <a:gd name="connsiteY1" fmla="*/ 0 h 3368841"/>
              <a:gd name="connsiteX2" fmla="*/ 3892296 w 6050278"/>
              <a:gd name="connsiteY2" fmla="*/ 1541535 h 3368841"/>
              <a:gd name="connsiteX3" fmla="*/ 6050278 w 6050278"/>
              <a:gd name="connsiteY3" fmla="*/ 1541535 h 3368841"/>
              <a:gd name="connsiteX4" fmla="*/ 6050278 w 6050278"/>
              <a:gd name="connsiteY4" fmla="*/ 3368841 h 3368841"/>
              <a:gd name="connsiteX5" fmla="*/ 0 w 6050278"/>
              <a:gd name="connsiteY5" fmla="*/ 3368841 h 336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7099B7AD-7E6D-4AFC-86B9-9FE6783165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74" r="-1" b="-1"/>
          <a:stretch/>
        </p:blipFill>
        <p:spPr>
          <a:xfrm>
            <a:off x="643467" y="4039435"/>
            <a:ext cx="2927072" cy="1974151"/>
          </a:xfrm>
          <a:prstGeom prst="rect">
            <a:avLst/>
          </a:prstGeom>
        </p:spPr>
      </p:pic>
      <p:sp>
        <p:nvSpPr>
          <p:cNvPr id="38" name="Freeform: Shape 37">
            <a:extLst>
              <a:ext uri="{FF2B5EF4-FFF2-40B4-BE49-F238E27FC236}">
                <a16:creationId xmlns:a16="http://schemas.microsoft.com/office/drawing/2014/main" xmlns="" id="{A0B38421-369F-445C-9543-5BC17BC090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41722" y="3489159"/>
            <a:ext cx="6050278" cy="3368841"/>
          </a:xfrm>
          <a:custGeom>
            <a:avLst/>
            <a:gdLst>
              <a:gd name="connsiteX0" fmla="*/ 2157982 w 6050278"/>
              <a:gd name="connsiteY0" fmla="*/ 0 h 3368841"/>
              <a:gd name="connsiteX1" fmla="*/ 6050278 w 6050278"/>
              <a:gd name="connsiteY1" fmla="*/ 0 h 3368841"/>
              <a:gd name="connsiteX2" fmla="*/ 6050278 w 6050278"/>
              <a:gd name="connsiteY2" fmla="*/ 3368841 h 3368841"/>
              <a:gd name="connsiteX3" fmla="*/ 0 w 6050278"/>
              <a:gd name="connsiteY3" fmla="*/ 3368841 h 3368841"/>
              <a:gd name="connsiteX4" fmla="*/ 0 w 6050278"/>
              <a:gd name="connsiteY4" fmla="*/ 1541535 h 3368841"/>
              <a:gd name="connsiteX5" fmla="*/ 2157982 w 6050278"/>
              <a:gd name="connsiteY5" fmla="*/ 1541535 h 336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xmlns="" id="{FAA9CE81-CAF0-41E3-8E73-CAFA13A0B1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983736" y="1918638"/>
            <a:ext cx="4224528" cy="3020725"/>
          </a:xfrm>
          <a:custGeom>
            <a:avLst/>
            <a:gdLst>
              <a:gd name="connsiteX0" fmla="*/ 0 w 4224528"/>
              <a:gd name="connsiteY0" fmla="*/ 0 h 3020725"/>
              <a:gd name="connsiteX1" fmla="*/ 4224528 w 4224528"/>
              <a:gd name="connsiteY1" fmla="*/ 0 h 3020725"/>
              <a:gd name="connsiteX2" fmla="*/ 4224528 w 4224528"/>
              <a:gd name="connsiteY2" fmla="*/ 3020725 h 3020725"/>
              <a:gd name="connsiteX3" fmla="*/ 0 w 4224528"/>
              <a:gd name="connsiteY3" fmla="*/ 3020725 h 302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4528" h="3020725">
                <a:moveTo>
                  <a:pt x="0" y="0"/>
                </a:moveTo>
                <a:lnTo>
                  <a:pt x="4224528" y="0"/>
                </a:lnTo>
                <a:lnTo>
                  <a:pt x="4224528" y="3020725"/>
                </a:lnTo>
                <a:lnTo>
                  <a:pt x="0" y="302072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AC835D81-16A0-45BF-8101-AC616EFE1C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09" t="22645" r="15779" b="16488"/>
          <a:stretch/>
        </p:blipFill>
        <p:spPr>
          <a:xfrm>
            <a:off x="3983735" y="1918638"/>
            <a:ext cx="4224529" cy="302072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A17506F2-CCE1-4410-B25E-A57F8D0778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1460" y="744477"/>
            <a:ext cx="2927072" cy="219530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D4CEFAA7-0340-4B84-8293-C48FB526F2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0" r="4" b="10092"/>
          <a:stretch/>
        </p:blipFill>
        <p:spPr>
          <a:xfrm>
            <a:off x="8621460" y="4032996"/>
            <a:ext cx="2927071" cy="1971197"/>
          </a:xfrm>
          <a:prstGeom prst="rect">
            <a:avLst/>
          </a:prstGeom>
        </p:spPr>
      </p:pic>
      <p:sp>
        <p:nvSpPr>
          <p:cNvPr id="21" name="Elipse 20">
            <a:extLst>
              <a:ext uri="{FF2B5EF4-FFF2-40B4-BE49-F238E27FC236}">
                <a16:creationId xmlns:a16="http://schemas.microsoft.com/office/drawing/2014/main" xmlns="" id="{0C503959-5C87-44ED-8FF6-548B0777A9F2}"/>
              </a:ext>
            </a:extLst>
          </p:cNvPr>
          <p:cNvSpPr/>
          <p:nvPr/>
        </p:nvSpPr>
        <p:spPr>
          <a:xfrm>
            <a:off x="4061720" y="643467"/>
            <a:ext cx="1248936" cy="95900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16595600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5711A0E-A428-4ED1-96CB-33D69FD842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00874" y="2043803"/>
            <a:ext cx="10190252" cy="80683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xmlns="" id="{F1203E62-5BFE-43BC-94C4-A52BC885E9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9513" y="2384425"/>
            <a:ext cx="3616325" cy="361632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AE89D429-AA0E-475A-BDF4-C8405B00A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513" y="2384425"/>
            <a:ext cx="6146800" cy="361632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DC70B91-A02C-4EB1-BC7D-D03AA5AC2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204" y="606564"/>
            <a:ext cx="10451592" cy="1325563"/>
          </a:xfrm>
        </p:spPr>
        <p:txBody>
          <a:bodyPr anchor="ctr">
            <a:normAutofit/>
          </a:bodyPr>
          <a:lstStyle/>
          <a:p>
            <a:r>
              <a:rPr lang="pt-BR" dirty="0"/>
              <a:t>Punho e mão</a:t>
            </a:r>
          </a:p>
        </p:txBody>
      </p:sp>
    </p:spTree>
    <p:extLst>
      <p:ext uri="{BB962C8B-B14F-4D97-AF65-F5344CB8AC3E}">
        <p14:creationId xmlns:p14="http://schemas.microsoft.com/office/powerpoint/2010/main" val="35092409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6113EC7C-368D-469A-9B5C-F3555B088E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D463AB07-A42A-4728-84D0-80E9FA9EE0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15" t="-12701" r="-9330" b="12697"/>
          <a:stretch/>
        </p:blipFill>
        <p:spPr>
          <a:xfrm>
            <a:off x="-3" y="2257425"/>
            <a:ext cx="4196274" cy="4600575"/>
          </a:xfrm>
          <a:custGeom>
            <a:avLst/>
            <a:gdLst/>
            <a:ahLst/>
            <a:cxnLst/>
            <a:rect l="l" t="t" r="r" b="b"/>
            <a:pathLst>
              <a:path w="4196274" h="4600575">
                <a:moveTo>
                  <a:pt x="698533" y="23"/>
                </a:moveTo>
                <a:cubicBezTo>
                  <a:pt x="1054085" y="-1460"/>
                  <a:pt x="2609539" y="68645"/>
                  <a:pt x="3265768" y="1088109"/>
                </a:cubicBezTo>
                <a:cubicBezTo>
                  <a:pt x="3279190" y="1093398"/>
                  <a:pt x="3294289" y="1107275"/>
                  <a:pt x="3298987" y="1120493"/>
                </a:cubicBezTo>
                <a:cubicBezTo>
                  <a:pt x="3321470" y="1182283"/>
                  <a:pt x="3376502" y="1209047"/>
                  <a:pt x="3426164" y="1242419"/>
                </a:cubicBezTo>
                <a:cubicBezTo>
                  <a:pt x="3469788" y="1271828"/>
                  <a:pt x="3516097" y="1302557"/>
                  <a:pt x="3534217" y="1352122"/>
                </a:cubicBezTo>
                <a:cubicBezTo>
                  <a:pt x="3558041" y="1418206"/>
                  <a:pt x="3490259" y="1364016"/>
                  <a:pt x="3477841" y="1389129"/>
                </a:cubicBezTo>
                <a:cubicBezTo>
                  <a:pt x="3503679" y="1423492"/>
                  <a:pt x="3543613" y="1454883"/>
                  <a:pt x="3554015" y="1493873"/>
                </a:cubicBezTo>
                <a:cubicBezTo>
                  <a:pt x="3591931" y="1634635"/>
                  <a:pt x="3673808" y="1737067"/>
                  <a:pt x="3796288" y="1816698"/>
                </a:cubicBezTo>
                <a:cubicBezTo>
                  <a:pt x="3831522" y="1839498"/>
                  <a:pt x="3854674" y="1881132"/>
                  <a:pt x="3902658" y="1887738"/>
                </a:cubicBezTo>
                <a:cubicBezTo>
                  <a:pt x="4009367" y="1902279"/>
                  <a:pt x="3975811" y="2015945"/>
                  <a:pt x="4032186" y="2066499"/>
                </a:cubicBezTo>
                <a:cubicBezTo>
                  <a:pt x="4042924" y="2076084"/>
                  <a:pt x="4052655" y="2094915"/>
                  <a:pt x="4050642" y="2107801"/>
                </a:cubicBezTo>
                <a:cubicBezTo>
                  <a:pt x="4047624" y="2126309"/>
                  <a:pt x="4034870" y="2143820"/>
                  <a:pt x="4024133" y="2160342"/>
                </a:cubicBezTo>
                <a:cubicBezTo>
                  <a:pt x="4013059" y="2176862"/>
                  <a:pt x="3996282" y="2191402"/>
                  <a:pt x="4004335" y="2213209"/>
                </a:cubicBezTo>
                <a:cubicBezTo>
                  <a:pt x="4007687" y="2222130"/>
                  <a:pt x="4005342" y="2253190"/>
                  <a:pt x="4030173" y="2228740"/>
                </a:cubicBezTo>
                <a:cubicBezTo>
                  <a:pt x="4098290" y="2161662"/>
                  <a:pt x="4137888" y="2225102"/>
                  <a:pt x="4196274" y="2255503"/>
                </a:cubicBezTo>
                <a:cubicBezTo>
                  <a:pt x="4149296" y="2286895"/>
                  <a:pt x="4107016" y="2309031"/>
                  <a:pt x="4099968" y="2355951"/>
                </a:cubicBezTo>
                <a:cubicBezTo>
                  <a:pt x="4085540" y="2452767"/>
                  <a:pt x="4023800" y="2497043"/>
                  <a:pt x="3930177" y="2505635"/>
                </a:cubicBezTo>
                <a:cubicBezTo>
                  <a:pt x="3964739" y="2599144"/>
                  <a:pt x="3964739" y="2599144"/>
                  <a:pt x="3852997" y="2612033"/>
                </a:cubicBezTo>
                <a:cubicBezTo>
                  <a:pt x="3895949" y="2671508"/>
                  <a:pt x="3895949" y="2686707"/>
                  <a:pt x="3843936" y="2707194"/>
                </a:cubicBezTo>
                <a:cubicBezTo>
                  <a:pt x="3793938" y="2726690"/>
                  <a:pt x="3738572" y="2733299"/>
                  <a:pt x="3692263" y="2763365"/>
                </a:cubicBezTo>
                <a:cubicBezTo>
                  <a:pt x="3734880" y="2839364"/>
                  <a:pt x="3746960" y="2927586"/>
                  <a:pt x="3834876" y="2964596"/>
                </a:cubicBezTo>
                <a:cubicBezTo>
                  <a:pt x="3848634" y="2970213"/>
                  <a:pt x="3858030" y="2993012"/>
                  <a:pt x="3849307" y="3006229"/>
                </a:cubicBezTo>
                <a:cubicBezTo>
                  <a:pt x="3817428" y="3054139"/>
                  <a:pt x="3863064" y="3145008"/>
                  <a:pt x="3763740" y="3155250"/>
                </a:cubicBezTo>
                <a:cubicBezTo>
                  <a:pt x="3751322" y="3156241"/>
                  <a:pt x="3739912" y="3166155"/>
                  <a:pt x="3749644" y="3179042"/>
                </a:cubicBezTo>
                <a:cubicBezTo>
                  <a:pt x="3783202" y="3223978"/>
                  <a:pt x="3742598" y="3221006"/>
                  <a:pt x="3718104" y="3226623"/>
                </a:cubicBezTo>
                <a:cubicBezTo>
                  <a:pt x="3688572" y="3233560"/>
                  <a:pt x="3655017" y="3213736"/>
                  <a:pt x="3627501" y="3238187"/>
                </a:cubicBezTo>
                <a:cubicBezTo>
                  <a:pt x="3633878" y="3263961"/>
                  <a:pt x="3657701" y="3263631"/>
                  <a:pt x="3674479" y="3271890"/>
                </a:cubicBezTo>
                <a:cubicBezTo>
                  <a:pt x="3723470" y="3295682"/>
                  <a:pt x="3763404" y="3324097"/>
                  <a:pt x="3765753" y="3385888"/>
                </a:cubicBezTo>
                <a:cubicBezTo>
                  <a:pt x="3767428" y="3435782"/>
                  <a:pt x="3772798" y="3479727"/>
                  <a:pt x="3705014" y="3494928"/>
                </a:cubicBezTo>
                <a:cubicBezTo>
                  <a:pt x="3676828" y="3501208"/>
                  <a:pt x="3684884" y="3537222"/>
                  <a:pt x="3700990" y="3555066"/>
                </a:cubicBezTo>
                <a:cubicBezTo>
                  <a:pt x="3729848" y="3586786"/>
                  <a:pt x="3753670" y="3629080"/>
                  <a:pt x="3803335" y="3632054"/>
                </a:cubicBezTo>
                <a:cubicBezTo>
                  <a:pt x="3833535" y="3634035"/>
                  <a:pt x="3856689" y="3647255"/>
                  <a:pt x="3880513" y="3662453"/>
                </a:cubicBezTo>
                <a:cubicBezTo>
                  <a:pt x="3897626" y="3673360"/>
                  <a:pt x="3918095" y="3682610"/>
                  <a:pt x="3916083" y="3706069"/>
                </a:cubicBezTo>
                <a:cubicBezTo>
                  <a:pt x="3914069" y="3728539"/>
                  <a:pt x="3894273" y="3737791"/>
                  <a:pt x="3874137" y="3742416"/>
                </a:cubicBezTo>
                <a:cubicBezTo>
                  <a:pt x="3807024" y="3757285"/>
                  <a:pt x="3743942" y="3779093"/>
                  <a:pt x="3687901" y="3828987"/>
                </a:cubicBezTo>
                <a:cubicBezTo>
                  <a:pt x="3725150" y="3855422"/>
                  <a:pt x="3760718" y="3874586"/>
                  <a:pt x="3788234" y="3901352"/>
                </a:cubicBezTo>
                <a:cubicBezTo>
                  <a:pt x="3854674" y="3966112"/>
                  <a:pt x="3291941" y="4169986"/>
                  <a:pt x="3263755" y="4242681"/>
                </a:cubicBezTo>
                <a:cubicBezTo>
                  <a:pt x="3255030" y="4265149"/>
                  <a:pt x="3225166" y="4288278"/>
                  <a:pt x="3200332" y="4294887"/>
                </a:cubicBezTo>
                <a:cubicBezTo>
                  <a:pt x="3083895" y="4325948"/>
                  <a:pt x="2982893" y="4395668"/>
                  <a:pt x="2863768" y="4421442"/>
                </a:cubicBezTo>
                <a:cubicBezTo>
                  <a:pt x="2751355" y="4445892"/>
                  <a:pt x="2640621" y="4478605"/>
                  <a:pt x="2517472" y="4510985"/>
                </a:cubicBezTo>
                <a:cubicBezTo>
                  <a:pt x="2555222" y="4551627"/>
                  <a:pt x="2607569" y="4569553"/>
                  <a:pt x="2654380" y="4591980"/>
                </a:cubicBezTo>
                <a:lnTo>
                  <a:pt x="2667892" y="4600575"/>
                </a:lnTo>
                <a:lnTo>
                  <a:pt x="0" y="4600575"/>
                </a:lnTo>
                <a:lnTo>
                  <a:pt x="0" y="144733"/>
                </a:lnTo>
                <a:lnTo>
                  <a:pt x="121106" y="102309"/>
                </a:lnTo>
                <a:cubicBezTo>
                  <a:pt x="290510" y="47726"/>
                  <a:pt x="463596" y="8200"/>
                  <a:pt x="644044" y="1014"/>
                </a:cubicBezTo>
                <a:cubicBezTo>
                  <a:pt x="656459" y="538"/>
                  <a:pt x="674830" y="121"/>
                  <a:pt x="698533" y="23"/>
                </a:cubicBezTo>
                <a:close/>
              </a:path>
            </a:pathLst>
          </a:cu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5EE9B7CB-B6FB-4861-9F36-EAAA06EF2C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16" t="-3441" r="8413" b="3445"/>
          <a:stretch/>
        </p:blipFill>
        <p:spPr>
          <a:xfrm>
            <a:off x="5314848" y="464683"/>
            <a:ext cx="3241499" cy="3354472"/>
          </a:xfrm>
          <a:custGeom>
            <a:avLst/>
            <a:gdLst/>
            <a:ahLst/>
            <a:cxnLst/>
            <a:rect l="l" t="t" r="r" b="b"/>
            <a:pathLst>
              <a:path w="3359190" h="3476265">
                <a:moveTo>
                  <a:pt x="450539" y="15"/>
                </a:moveTo>
                <a:cubicBezTo>
                  <a:pt x="458434" y="271"/>
                  <a:pt x="466600" y="3856"/>
                  <a:pt x="473999" y="4995"/>
                </a:cubicBezTo>
                <a:cubicBezTo>
                  <a:pt x="637327" y="30493"/>
                  <a:pt x="800653" y="58040"/>
                  <a:pt x="964158" y="82398"/>
                </a:cubicBezTo>
                <a:cubicBezTo>
                  <a:pt x="1117018" y="105163"/>
                  <a:pt x="1270959" y="110398"/>
                  <a:pt x="1424540" y="122237"/>
                </a:cubicBezTo>
                <a:cubicBezTo>
                  <a:pt x="1610425" y="136579"/>
                  <a:pt x="1795950" y="156841"/>
                  <a:pt x="1980752" y="188711"/>
                </a:cubicBezTo>
                <a:cubicBezTo>
                  <a:pt x="2109067" y="211022"/>
                  <a:pt x="2238645" y="226502"/>
                  <a:pt x="2368766" y="208745"/>
                </a:cubicBezTo>
                <a:cubicBezTo>
                  <a:pt x="2375261" y="207834"/>
                  <a:pt x="2382661" y="204876"/>
                  <a:pt x="2388075" y="207834"/>
                </a:cubicBezTo>
                <a:cubicBezTo>
                  <a:pt x="2451242" y="241073"/>
                  <a:pt x="2520180" y="217168"/>
                  <a:pt x="2585691" y="238113"/>
                </a:cubicBezTo>
                <a:cubicBezTo>
                  <a:pt x="2568908" y="318930"/>
                  <a:pt x="2496899" y="312327"/>
                  <a:pt x="2456294" y="368331"/>
                </a:cubicBezTo>
                <a:cubicBezTo>
                  <a:pt x="2522527" y="390639"/>
                  <a:pt x="2582081" y="413178"/>
                  <a:pt x="2642540" y="430023"/>
                </a:cubicBezTo>
                <a:cubicBezTo>
                  <a:pt x="2706608" y="447780"/>
                  <a:pt x="2760929" y="495816"/>
                  <a:pt x="2823551" y="517215"/>
                </a:cubicBezTo>
                <a:cubicBezTo>
                  <a:pt x="2836907" y="521769"/>
                  <a:pt x="2852969" y="537704"/>
                  <a:pt x="2857661" y="553184"/>
                </a:cubicBezTo>
                <a:cubicBezTo>
                  <a:pt x="2872820" y="603269"/>
                  <a:pt x="3175470" y="743732"/>
                  <a:pt x="3139737" y="788350"/>
                </a:cubicBezTo>
                <a:cubicBezTo>
                  <a:pt x="3124939" y="806790"/>
                  <a:pt x="3105809" y="819994"/>
                  <a:pt x="3085776" y="838207"/>
                </a:cubicBezTo>
                <a:cubicBezTo>
                  <a:pt x="3115916" y="872582"/>
                  <a:pt x="3149843" y="887608"/>
                  <a:pt x="3185938" y="897851"/>
                </a:cubicBezTo>
                <a:cubicBezTo>
                  <a:pt x="3196767" y="901039"/>
                  <a:pt x="3207414" y="907413"/>
                  <a:pt x="3208497" y="922894"/>
                </a:cubicBezTo>
                <a:cubicBezTo>
                  <a:pt x="3209580" y="939056"/>
                  <a:pt x="3198571" y="945429"/>
                  <a:pt x="3189367" y="952944"/>
                </a:cubicBezTo>
                <a:cubicBezTo>
                  <a:pt x="3176554" y="963415"/>
                  <a:pt x="3164101" y="972523"/>
                  <a:pt x="3147859" y="973888"/>
                </a:cubicBezTo>
                <a:cubicBezTo>
                  <a:pt x="3121148" y="975937"/>
                  <a:pt x="3108336" y="1005076"/>
                  <a:pt x="3092816" y="1026930"/>
                </a:cubicBezTo>
                <a:cubicBezTo>
                  <a:pt x="3084153" y="1039224"/>
                  <a:pt x="3079821" y="1064037"/>
                  <a:pt x="3094980" y="1068363"/>
                </a:cubicBezTo>
                <a:cubicBezTo>
                  <a:pt x="3131436" y="1078836"/>
                  <a:pt x="3128548" y="1109114"/>
                  <a:pt x="3127647" y="1143489"/>
                </a:cubicBezTo>
                <a:cubicBezTo>
                  <a:pt x="3126383" y="1186061"/>
                  <a:pt x="3104906" y="1205638"/>
                  <a:pt x="3078557" y="1222030"/>
                </a:cubicBezTo>
                <a:cubicBezTo>
                  <a:pt x="3069534" y="1227720"/>
                  <a:pt x="3056721" y="1227493"/>
                  <a:pt x="3053292" y="1245250"/>
                </a:cubicBezTo>
                <a:cubicBezTo>
                  <a:pt x="3068090" y="1262097"/>
                  <a:pt x="3086137" y="1248439"/>
                  <a:pt x="3102020" y="1253218"/>
                </a:cubicBezTo>
                <a:cubicBezTo>
                  <a:pt x="3115193" y="1257088"/>
                  <a:pt x="3137031" y="1255040"/>
                  <a:pt x="3118983" y="1286000"/>
                </a:cubicBezTo>
                <a:cubicBezTo>
                  <a:pt x="3113749" y="1294878"/>
                  <a:pt x="3119885" y="1301709"/>
                  <a:pt x="3126564" y="1302392"/>
                </a:cubicBezTo>
                <a:cubicBezTo>
                  <a:pt x="3179982" y="1309448"/>
                  <a:pt x="3155438" y="1372054"/>
                  <a:pt x="3172584" y="1405063"/>
                </a:cubicBezTo>
                <a:cubicBezTo>
                  <a:pt x="3177275" y="1414169"/>
                  <a:pt x="3172222" y="1429877"/>
                  <a:pt x="3164822" y="1433747"/>
                </a:cubicBezTo>
                <a:cubicBezTo>
                  <a:pt x="3117539" y="1459245"/>
                  <a:pt x="3111043" y="1520028"/>
                  <a:pt x="3088122" y="1572389"/>
                </a:cubicBezTo>
                <a:cubicBezTo>
                  <a:pt x="3113028" y="1593104"/>
                  <a:pt x="3142805" y="1597657"/>
                  <a:pt x="3169695" y="1611089"/>
                </a:cubicBezTo>
                <a:cubicBezTo>
                  <a:pt x="3197669" y="1625204"/>
                  <a:pt x="3197669" y="1635676"/>
                  <a:pt x="3174569" y="1676653"/>
                </a:cubicBezTo>
                <a:cubicBezTo>
                  <a:pt x="3234665" y="1685532"/>
                  <a:pt x="3234665" y="1685532"/>
                  <a:pt x="3216077" y="1749957"/>
                </a:cubicBezTo>
                <a:cubicBezTo>
                  <a:pt x="3266430" y="1755877"/>
                  <a:pt x="3299635" y="1786382"/>
                  <a:pt x="3307395" y="1853085"/>
                </a:cubicBezTo>
                <a:cubicBezTo>
                  <a:pt x="3311185" y="1885411"/>
                  <a:pt x="3333924" y="1900663"/>
                  <a:pt x="3359190" y="1922291"/>
                </a:cubicBezTo>
                <a:cubicBezTo>
                  <a:pt x="3327789" y="1943236"/>
                  <a:pt x="3306492" y="1986945"/>
                  <a:pt x="3269857" y="1940730"/>
                </a:cubicBezTo>
                <a:cubicBezTo>
                  <a:pt x="3256503" y="1923885"/>
                  <a:pt x="3257764" y="1945284"/>
                  <a:pt x="3255961" y="1951430"/>
                </a:cubicBezTo>
                <a:cubicBezTo>
                  <a:pt x="3251630" y="1966455"/>
                  <a:pt x="3260653" y="1976472"/>
                  <a:pt x="3266609" y="1987854"/>
                </a:cubicBezTo>
                <a:cubicBezTo>
                  <a:pt x="3272384" y="1999237"/>
                  <a:pt x="3279243" y="2011302"/>
                  <a:pt x="3280866" y="2024054"/>
                </a:cubicBezTo>
                <a:cubicBezTo>
                  <a:pt x="3281948" y="2032931"/>
                  <a:pt x="3276715" y="2045905"/>
                  <a:pt x="3270940" y="2052509"/>
                </a:cubicBezTo>
                <a:cubicBezTo>
                  <a:pt x="3240620" y="2087340"/>
                  <a:pt x="3258667" y="2165652"/>
                  <a:pt x="3201277" y="2175670"/>
                </a:cubicBezTo>
                <a:cubicBezTo>
                  <a:pt x="3175470" y="2180221"/>
                  <a:pt x="3163018" y="2208906"/>
                  <a:pt x="3144069" y="2224614"/>
                </a:cubicBezTo>
                <a:cubicBezTo>
                  <a:pt x="3078197" y="2279478"/>
                  <a:pt x="3034161" y="2350051"/>
                  <a:pt x="3013769" y="2447031"/>
                </a:cubicBezTo>
                <a:cubicBezTo>
                  <a:pt x="3008175" y="2473894"/>
                  <a:pt x="2986698" y="2495522"/>
                  <a:pt x="2972802" y="2519197"/>
                </a:cubicBezTo>
                <a:cubicBezTo>
                  <a:pt x="2979480" y="2536499"/>
                  <a:pt x="3015935" y="2499164"/>
                  <a:pt x="3003121" y="2544694"/>
                </a:cubicBezTo>
                <a:cubicBezTo>
                  <a:pt x="2993376" y="2578843"/>
                  <a:pt x="2968470" y="2600014"/>
                  <a:pt x="2945008" y="2620276"/>
                </a:cubicBezTo>
                <a:cubicBezTo>
                  <a:pt x="2918299" y="2643268"/>
                  <a:pt x="2888702" y="2661708"/>
                  <a:pt x="2876610" y="2704279"/>
                </a:cubicBezTo>
                <a:cubicBezTo>
                  <a:pt x="2874083" y="2713386"/>
                  <a:pt x="2865963" y="2722947"/>
                  <a:pt x="2858744" y="2726591"/>
                </a:cubicBezTo>
                <a:cubicBezTo>
                  <a:pt x="2482281" y="3475797"/>
                  <a:pt x="1555563" y="3480805"/>
                  <a:pt x="1448724" y="3475568"/>
                </a:cubicBezTo>
                <a:cubicBezTo>
                  <a:pt x="1319326" y="3468966"/>
                  <a:pt x="1196966" y="3422753"/>
                  <a:pt x="1076954" y="3365156"/>
                </a:cubicBezTo>
                <a:cubicBezTo>
                  <a:pt x="1026241" y="3340797"/>
                  <a:pt x="979138" y="3306195"/>
                  <a:pt x="929868" y="3279332"/>
                </a:cubicBezTo>
                <a:cubicBezTo>
                  <a:pt x="861832" y="3242223"/>
                  <a:pt x="809315" y="3171424"/>
                  <a:pt x="741457" y="3141601"/>
                </a:cubicBezTo>
                <a:cubicBezTo>
                  <a:pt x="671616" y="3110867"/>
                  <a:pt x="611879" y="3054638"/>
                  <a:pt x="540052" y="3030734"/>
                </a:cubicBezTo>
                <a:cubicBezTo>
                  <a:pt x="502153" y="3017985"/>
                  <a:pt x="465517" y="2994993"/>
                  <a:pt x="471471" y="2929200"/>
                </a:cubicBezTo>
                <a:cubicBezTo>
                  <a:pt x="473096" y="2910532"/>
                  <a:pt x="463171" y="2895282"/>
                  <a:pt x="447469" y="2900745"/>
                </a:cubicBezTo>
                <a:cubicBezTo>
                  <a:pt x="417513" y="2910989"/>
                  <a:pt x="403977" y="2883898"/>
                  <a:pt x="387373" y="2863636"/>
                </a:cubicBezTo>
                <a:cubicBezTo>
                  <a:pt x="357776" y="2827667"/>
                  <a:pt x="329623" y="2789422"/>
                  <a:pt x="282519" y="2783503"/>
                </a:cubicBezTo>
                <a:cubicBezTo>
                  <a:pt x="291543" y="2755272"/>
                  <a:pt x="306883" y="2759371"/>
                  <a:pt x="320959" y="2765290"/>
                </a:cubicBezTo>
                <a:cubicBezTo>
                  <a:pt x="357956" y="2780772"/>
                  <a:pt x="394592" y="2798300"/>
                  <a:pt x="431588" y="2813781"/>
                </a:cubicBezTo>
                <a:cubicBezTo>
                  <a:pt x="455771" y="2823799"/>
                  <a:pt x="479775" y="2837912"/>
                  <a:pt x="512079" y="2826755"/>
                </a:cubicBezTo>
                <a:cubicBezTo>
                  <a:pt x="484286" y="2769843"/>
                  <a:pt x="437003" y="2759598"/>
                  <a:pt x="398743" y="2742071"/>
                </a:cubicBezTo>
                <a:cubicBezTo>
                  <a:pt x="350919" y="2719988"/>
                  <a:pt x="322765" y="2678326"/>
                  <a:pt x="289016" y="2631885"/>
                </a:cubicBezTo>
                <a:cubicBezTo>
                  <a:pt x="324209" y="2620730"/>
                  <a:pt x="346045" y="2654879"/>
                  <a:pt x="373657" y="2653056"/>
                </a:cubicBezTo>
                <a:cubicBezTo>
                  <a:pt x="375101" y="2647140"/>
                  <a:pt x="377627" y="2638488"/>
                  <a:pt x="377267" y="2638259"/>
                </a:cubicBezTo>
                <a:cubicBezTo>
                  <a:pt x="332149" y="2612763"/>
                  <a:pt x="311034" y="2564956"/>
                  <a:pt x="303995" y="2507131"/>
                </a:cubicBezTo>
                <a:cubicBezTo>
                  <a:pt x="300386" y="2477310"/>
                  <a:pt x="283963" y="2467976"/>
                  <a:pt x="267720" y="2454316"/>
                </a:cubicBezTo>
                <a:cubicBezTo>
                  <a:pt x="211053" y="2405826"/>
                  <a:pt x="151137" y="2361890"/>
                  <a:pt x="104574" y="2295188"/>
                </a:cubicBezTo>
                <a:cubicBezTo>
                  <a:pt x="158355" y="2304066"/>
                  <a:pt x="201487" y="2347547"/>
                  <a:pt x="259420" y="2366215"/>
                </a:cubicBezTo>
                <a:cubicBezTo>
                  <a:pt x="213400" y="2292910"/>
                  <a:pt x="153843" y="2255803"/>
                  <a:pt x="99521" y="2211409"/>
                </a:cubicBezTo>
                <a:cubicBezTo>
                  <a:pt x="74797" y="2191149"/>
                  <a:pt x="51878" y="2165197"/>
                  <a:pt x="21920" y="2154269"/>
                </a:cubicBezTo>
                <a:cubicBezTo>
                  <a:pt x="11271" y="2150400"/>
                  <a:pt x="-6235" y="2142204"/>
                  <a:pt x="2248" y="2120577"/>
                </a:cubicBezTo>
                <a:cubicBezTo>
                  <a:pt x="9466" y="2102593"/>
                  <a:pt x="23723" y="2108055"/>
                  <a:pt x="36718" y="2113292"/>
                </a:cubicBezTo>
                <a:cubicBezTo>
                  <a:pt x="67939" y="2126269"/>
                  <a:pt x="100244" y="2126495"/>
                  <a:pt x="142474" y="2126269"/>
                </a:cubicBezTo>
                <a:cubicBezTo>
                  <a:pt x="107102" y="2066851"/>
                  <a:pt x="42311" y="2084608"/>
                  <a:pt x="11993" y="2022231"/>
                </a:cubicBezTo>
                <a:cubicBezTo>
                  <a:pt x="49892" y="2011302"/>
                  <a:pt x="79128" y="2033841"/>
                  <a:pt x="109809" y="2038166"/>
                </a:cubicBezTo>
                <a:cubicBezTo>
                  <a:pt x="137600" y="2042036"/>
                  <a:pt x="144459" y="2031565"/>
                  <a:pt x="137962" y="1997188"/>
                </a:cubicBezTo>
                <a:cubicBezTo>
                  <a:pt x="127856" y="1943690"/>
                  <a:pt x="143015" y="1916371"/>
                  <a:pt x="183441" y="1930941"/>
                </a:cubicBezTo>
                <a:cubicBezTo>
                  <a:pt x="220978" y="1944601"/>
                  <a:pt x="224948" y="1924568"/>
                  <a:pt x="214842" y="1894062"/>
                </a:cubicBezTo>
                <a:cubicBezTo>
                  <a:pt x="200405" y="1849671"/>
                  <a:pt x="216827" y="1815295"/>
                  <a:pt x="228017" y="1777960"/>
                </a:cubicBezTo>
                <a:cubicBezTo>
                  <a:pt x="245162" y="1721045"/>
                  <a:pt x="237944" y="1693272"/>
                  <a:pt x="200946" y="1650929"/>
                </a:cubicBezTo>
                <a:cubicBezTo>
                  <a:pt x="180193" y="1627251"/>
                  <a:pt x="157815" y="1607219"/>
                  <a:pt x="127675" y="1586731"/>
                </a:cubicBezTo>
                <a:cubicBezTo>
                  <a:pt x="197157" y="1575576"/>
                  <a:pt x="124246" y="1538013"/>
                  <a:pt x="148791" y="1514564"/>
                </a:cubicBezTo>
                <a:cubicBezTo>
                  <a:pt x="197878" y="1505003"/>
                  <a:pt x="237944" y="1579673"/>
                  <a:pt x="304718" y="1558274"/>
                </a:cubicBezTo>
                <a:cubicBezTo>
                  <a:pt x="222243" y="1493618"/>
                  <a:pt x="131104" y="1472448"/>
                  <a:pt x="71369" y="1386396"/>
                </a:cubicBezTo>
                <a:cubicBezTo>
                  <a:pt x="85084" y="1366817"/>
                  <a:pt x="98799" y="1385029"/>
                  <a:pt x="110530" y="1377745"/>
                </a:cubicBezTo>
                <a:cubicBezTo>
                  <a:pt x="110169" y="1373192"/>
                  <a:pt x="111073" y="1366361"/>
                  <a:pt x="108906" y="1364313"/>
                </a:cubicBezTo>
                <a:cubicBezTo>
                  <a:pt x="64330" y="1317416"/>
                  <a:pt x="63607" y="1316279"/>
                  <a:pt x="111433" y="1281675"/>
                </a:cubicBezTo>
                <a:cubicBezTo>
                  <a:pt x="128217" y="1269609"/>
                  <a:pt x="126772" y="1258909"/>
                  <a:pt x="117930" y="1243657"/>
                </a:cubicBezTo>
                <a:cubicBezTo>
                  <a:pt x="111612" y="1232957"/>
                  <a:pt x="104033" y="1223395"/>
                  <a:pt x="107643" y="1199947"/>
                </a:cubicBezTo>
                <a:cubicBezTo>
                  <a:pt x="133810" y="1229998"/>
                  <a:pt x="260321" y="1220208"/>
                  <a:pt x="282700" y="1217021"/>
                </a:cubicBezTo>
                <a:cubicBezTo>
                  <a:pt x="307786" y="1213607"/>
                  <a:pt x="332510" y="1199037"/>
                  <a:pt x="358858" y="1207003"/>
                </a:cubicBezTo>
                <a:cubicBezTo>
                  <a:pt x="379973" y="1213381"/>
                  <a:pt x="477788" y="1275073"/>
                  <a:pt x="491685" y="1204273"/>
                </a:cubicBezTo>
                <a:cubicBezTo>
                  <a:pt x="492408" y="1200857"/>
                  <a:pt x="531930" y="1208826"/>
                  <a:pt x="553226" y="1212696"/>
                </a:cubicBezTo>
                <a:cubicBezTo>
                  <a:pt x="571995" y="1215883"/>
                  <a:pt x="593110" y="1229998"/>
                  <a:pt x="605743" y="1201769"/>
                </a:cubicBezTo>
                <a:cubicBezTo>
                  <a:pt x="613143" y="1185150"/>
                  <a:pt x="582643" y="1153051"/>
                  <a:pt x="555391" y="1150320"/>
                </a:cubicBezTo>
                <a:cubicBezTo>
                  <a:pt x="531749" y="1147814"/>
                  <a:pt x="507025" y="1144172"/>
                  <a:pt x="484466" y="1151001"/>
                </a:cubicBezTo>
                <a:cubicBezTo>
                  <a:pt x="456674" y="1159198"/>
                  <a:pt x="441696" y="1145994"/>
                  <a:pt x="433934" y="1117538"/>
                </a:cubicBezTo>
                <a:cubicBezTo>
                  <a:pt x="425273" y="1086122"/>
                  <a:pt x="408668" y="1071550"/>
                  <a:pt x="385749" y="1056980"/>
                </a:cubicBezTo>
                <a:cubicBezTo>
                  <a:pt x="330163" y="1021696"/>
                  <a:pt x="276744" y="980946"/>
                  <a:pt x="215745" y="960456"/>
                </a:cubicBezTo>
                <a:cubicBezTo>
                  <a:pt x="203653" y="956358"/>
                  <a:pt x="190298" y="950894"/>
                  <a:pt x="184704" y="923805"/>
                </a:cubicBezTo>
                <a:cubicBezTo>
                  <a:pt x="349836" y="964326"/>
                  <a:pt x="500349" y="1069958"/>
                  <a:pt x="670713" y="1063811"/>
                </a:cubicBezTo>
                <a:cubicBezTo>
                  <a:pt x="624151" y="1030346"/>
                  <a:pt x="570192" y="1028524"/>
                  <a:pt x="520561" y="1005076"/>
                </a:cubicBezTo>
                <a:cubicBezTo>
                  <a:pt x="555753" y="987546"/>
                  <a:pt x="588779" y="1005759"/>
                  <a:pt x="622167" y="1015777"/>
                </a:cubicBezTo>
                <a:cubicBezTo>
                  <a:pt x="650140" y="1023970"/>
                  <a:pt x="675405" y="1025337"/>
                  <a:pt x="678473" y="976393"/>
                </a:cubicBezTo>
                <a:cubicBezTo>
                  <a:pt x="677389" y="973205"/>
                  <a:pt x="677570" y="969107"/>
                  <a:pt x="677751" y="965238"/>
                </a:cubicBezTo>
                <a:cubicBezTo>
                  <a:pt x="668365" y="944976"/>
                  <a:pt x="653749" y="934504"/>
                  <a:pt x="636423" y="928584"/>
                </a:cubicBezTo>
                <a:cubicBezTo>
                  <a:pt x="625955" y="924942"/>
                  <a:pt x="612060" y="919478"/>
                  <a:pt x="612239" y="904909"/>
                </a:cubicBezTo>
                <a:cubicBezTo>
                  <a:pt x="612781" y="850955"/>
                  <a:pt x="579394" y="835246"/>
                  <a:pt x="546007" y="819539"/>
                </a:cubicBezTo>
                <a:cubicBezTo>
                  <a:pt x="564596" y="792676"/>
                  <a:pt x="579213" y="812481"/>
                  <a:pt x="593290" y="810433"/>
                </a:cubicBezTo>
                <a:cubicBezTo>
                  <a:pt x="602495" y="809067"/>
                  <a:pt x="610796" y="806563"/>
                  <a:pt x="610796" y="792676"/>
                </a:cubicBezTo>
                <a:cubicBezTo>
                  <a:pt x="610977" y="781065"/>
                  <a:pt x="606645" y="767861"/>
                  <a:pt x="597622" y="767635"/>
                </a:cubicBezTo>
                <a:cubicBezTo>
                  <a:pt x="541135" y="765585"/>
                  <a:pt x="509913" y="690914"/>
                  <a:pt x="451260" y="690687"/>
                </a:cubicBezTo>
                <a:cubicBezTo>
                  <a:pt x="416248" y="690687"/>
                  <a:pt x="469488" y="648571"/>
                  <a:pt x="439891" y="631042"/>
                </a:cubicBezTo>
                <a:cubicBezTo>
                  <a:pt x="433393" y="627171"/>
                  <a:pt x="456855" y="621254"/>
                  <a:pt x="467323" y="622164"/>
                </a:cubicBezTo>
                <a:cubicBezTo>
                  <a:pt x="477609" y="623074"/>
                  <a:pt x="486813" y="634229"/>
                  <a:pt x="499265" y="626261"/>
                </a:cubicBezTo>
                <a:cubicBezTo>
                  <a:pt x="506123" y="597806"/>
                  <a:pt x="488438" y="587332"/>
                  <a:pt x="473818" y="579365"/>
                </a:cubicBezTo>
                <a:cubicBezTo>
                  <a:pt x="440070" y="560925"/>
                  <a:pt x="407224" y="538615"/>
                  <a:pt x="370228" y="532013"/>
                </a:cubicBezTo>
                <a:cubicBezTo>
                  <a:pt x="357055" y="529737"/>
                  <a:pt x="389177" y="499231"/>
                  <a:pt x="395494" y="488532"/>
                </a:cubicBezTo>
                <a:cubicBezTo>
                  <a:pt x="376883" y="474474"/>
                  <a:pt x="357801" y="462263"/>
                  <a:pt x="338331" y="451478"/>
                </a:cubicBezTo>
                <a:lnTo>
                  <a:pt x="331729" y="448316"/>
                </a:lnTo>
                <a:lnTo>
                  <a:pt x="333477" y="428106"/>
                </a:lnTo>
                <a:cubicBezTo>
                  <a:pt x="333477" y="428106"/>
                  <a:pt x="322127" y="376930"/>
                  <a:pt x="314427" y="351906"/>
                </a:cubicBezTo>
                <a:lnTo>
                  <a:pt x="296726" y="307655"/>
                </a:lnTo>
                <a:lnTo>
                  <a:pt x="312139" y="309596"/>
                </a:lnTo>
                <a:cubicBezTo>
                  <a:pt x="327682" y="313807"/>
                  <a:pt x="343879" y="321889"/>
                  <a:pt x="357956" y="329174"/>
                </a:cubicBezTo>
                <a:cubicBezTo>
                  <a:pt x="381237" y="341238"/>
                  <a:pt x="403435" y="344425"/>
                  <a:pt x="434297" y="329174"/>
                </a:cubicBezTo>
                <a:cubicBezTo>
                  <a:pt x="406324" y="319841"/>
                  <a:pt x="384846" y="311645"/>
                  <a:pt x="362829" y="305953"/>
                </a:cubicBezTo>
                <a:cubicBezTo>
                  <a:pt x="345323" y="301400"/>
                  <a:pt x="387012" y="282960"/>
                  <a:pt x="408307" y="285237"/>
                </a:cubicBezTo>
                <a:cubicBezTo>
                  <a:pt x="438085" y="288423"/>
                  <a:pt x="421302" y="276586"/>
                  <a:pt x="416248" y="260195"/>
                </a:cubicBezTo>
                <a:cubicBezTo>
                  <a:pt x="410835" y="242665"/>
                  <a:pt x="426897" y="237203"/>
                  <a:pt x="437003" y="240844"/>
                </a:cubicBezTo>
                <a:cubicBezTo>
                  <a:pt x="475803" y="255187"/>
                  <a:pt x="514425" y="229917"/>
                  <a:pt x="554491" y="250407"/>
                </a:cubicBezTo>
                <a:cubicBezTo>
                  <a:pt x="544384" y="199867"/>
                  <a:pt x="522546" y="177784"/>
                  <a:pt x="476887" y="170726"/>
                </a:cubicBezTo>
                <a:cubicBezTo>
                  <a:pt x="459741" y="167996"/>
                  <a:pt x="441876" y="172093"/>
                  <a:pt x="427076" y="157522"/>
                </a:cubicBezTo>
                <a:cubicBezTo>
                  <a:pt x="418594" y="149101"/>
                  <a:pt x="409030" y="139084"/>
                  <a:pt x="415707" y="123603"/>
                </a:cubicBezTo>
                <a:cubicBezTo>
                  <a:pt x="420400" y="112674"/>
                  <a:pt x="430506" y="112674"/>
                  <a:pt x="438808" y="116318"/>
                </a:cubicBezTo>
                <a:cubicBezTo>
                  <a:pt x="475984" y="132483"/>
                  <a:pt x="514786" y="138400"/>
                  <a:pt x="553586" y="144320"/>
                </a:cubicBezTo>
                <a:cubicBezTo>
                  <a:pt x="559543" y="145230"/>
                  <a:pt x="566220" y="148191"/>
                  <a:pt x="572898" y="133164"/>
                </a:cubicBezTo>
                <a:cubicBezTo>
                  <a:pt x="500349" y="108805"/>
                  <a:pt x="431408" y="74202"/>
                  <a:pt x="356874" y="60770"/>
                </a:cubicBezTo>
                <a:cubicBezTo>
                  <a:pt x="357956" y="54397"/>
                  <a:pt x="359038" y="48022"/>
                  <a:pt x="360122" y="41649"/>
                </a:cubicBezTo>
                <a:cubicBezTo>
                  <a:pt x="418413" y="50753"/>
                  <a:pt x="476707" y="59859"/>
                  <a:pt x="550338" y="71243"/>
                </a:cubicBezTo>
                <a:cubicBezTo>
                  <a:pt x="505041" y="35045"/>
                  <a:pt x="462269" y="47111"/>
                  <a:pt x="428701" y="15013"/>
                </a:cubicBezTo>
                <a:cubicBezTo>
                  <a:pt x="435018" y="2833"/>
                  <a:pt x="442643" y="-241"/>
                  <a:pt x="450539" y="15"/>
                </a:cubicBez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D74F231-249E-4D72-A1AC-F0D93AB66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8850" y="3819157"/>
            <a:ext cx="6864412" cy="1131215"/>
          </a:xfrm>
        </p:spPr>
        <p:txBody>
          <a:bodyPr anchor="b">
            <a:normAutofit/>
          </a:bodyPr>
          <a:lstStyle/>
          <a:p>
            <a:r>
              <a:rPr lang="pt-BR" dirty="0"/>
              <a:t>Improvisos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61FB9F60-3D26-45A7-9330-72819FDFDA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12873"/>
          <a:stretch/>
        </p:blipFill>
        <p:spPr>
          <a:xfrm>
            <a:off x="480177" y="3"/>
            <a:ext cx="4980517" cy="2440831"/>
          </a:xfrm>
          <a:custGeom>
            <a:avLst/>
            <a:gdLst/>
            <a:ahLst/>
            <a:cxnLst/>
            <a:rect l="l" t="t" r="r" b="b"/>
            <a:pathLst>
              <a:path w="4980517" h="2440831">
                <a:moveTo>
                  <a:pt x="287929" y="0"/>
                </a:moveTo>
                <a:lnTo>
                  <a:pt x="4817890" y="0"/>
                </a:lnTo>
                <a:lnTo>
                  <a:pt x="4816841" y="3177"/>
                </a:lnTo>
                <a:cubicBezTo>
                  <a:pt x="4816707" y="6109"/>
                  <a:pt x="4816908" y="9403"/>
                  <a:pt x="4816641" y="12038"/>
                </a:cubicBezTo>
                <a:cubicBezTo>
                  <a:pt x="4834033" y="20468"/>
                  <a:pt x="4854369" y="-611"/>
                  <a:pt x="4874703" y="22050"/>
                </a:cubicBezTo>
                <a:cubicBezTo>
                  <a:pt x="4786137" y="121645"/>
                  <a:pt x="4651010" y="146147"/>
                  <a:pt x="4528727" y="220979"/>
                </a:cubicBezTo>
                <a:cubicBezTo>
                  <a:pt x="4627731" y="245745"/>
                  <a:pt x="4687133" y="159323"/>
                  <a:pt x="4759914" y="170389"/>
                </a:cubicBezTo>
                <a:cubicBezTo>
                  <a:pt x="4796305" y="197528"/>
                  <a:pt x="4688204" y="241003"/>
                  <a:pt x="4791221" y="253914"/>
                </a:cubicBezTo>
                <a:cubicBezTo>
                  <a:pt x="4746534" y="277627"/>
                  <a:pt x="4713355" y="300811"/>
                  <a:pt x="4682585" y="328215"/>
                </a:cubicBezTo>
                <a:cubicBezTo>
                  <a:pt x="4627731" y="377223"/>
                  <a:pt x="4617028" y="409367"/>
                  <a:pt x="4642449" y="475239"/>
                </a:cubicBezTo>
                <a:cubicBezTo>
                  <a:pt x="4659039" y="518450"/>
                  <a:pt x="4683387" y="558237"/>
                  <a:pt x="4661983" y="609614"/>
                </a:cubicBezTo>
                <a:cubicBezTo>
                  <a:pt x="4646998" y="644922"/>
                  <a:pt x="4652885" y="668107"/>
                  <a:pt x="4708539" y="652298"/>
                </a:cubicBezTo>
                <a:cubicBezTo>
                  <a:pt x="4768476" y="635435"/>
                  <a:pt x="4790952" y="667053"/>
                  <a:pt x="4775969" y="728971"/>
                </a:cubicBezTo>
                <a:cubicBezTo>
                  <a:pt x="4766336" y="768758"/>
                  <a:pt x="4776506" y="780877"/>
                  <a:pt x="4817710" y="776398"/>
                </a:cubicBezTo>
                <a:cubicBezTo>
                  <a:pt x="4863199" y="771392"/>
                  <a:pt x="4906546" y="745306"/>
                  <a:pt x="4962737" y="757955"/>
                </a:cubicBezTo>
                <a:cubicBezTo>
                  <a:pt x="4917786" y="830149"/>
                  <a:pt x="4821724" y="809597"/>
                  <a:pt x="4769279" y="878367"/>
                </a:cubicBezTo>
                <a:cubicBezTo>
                  <a:pt x="4831892" y="878629"/>
                  <a:pt x="4879788" y="878367"/>
                  <a:pt x="4926079" y="863347"/>
                </a:cubicBezTo>
                <a:cubicBezTo>
                  <a:pt x="4945346" y="857286"/>
                  <a:pt x="4966484" y="850965"/>
                  <a:pt x="4977186" y="871779"/>
                </a:cubicBezTo>
                <a:cubicBezTo>
                  <a:pt x="4989762" y="896809"/>
                  <a:pt x="4963808" y="906295"/>
                  <a:pt x="4948019" y="910774"/>
                </a:cubicBezTo>
                <a:cubicBezTo>
                  <a:pt x="4903602" y="923421"/>
                  <a:pt x="4869621" y="953458"/>
                  <a:pt x="4832963" y="976907"/>
                </a:cubicBezTo>
                <a:cubicBezTo>
                  <a:pt x="4752423" y="1028288"/>
                  <a:pt x="4664121" y="1071235"/>
                  <a:pt x="4595889" y="1156077"/>
                </a:cubicBezTo>
                <a:cubicBezTo>
                  <a:pt x="4681783" y="1134471"/>
                  <a:pt x="4745733" y="1084147"/>
                  <a:pt x="4825471" y="1073871"/>
                </a:cubicBezTo>
                <a:cubicBezTo>
                  <a:pt x="4756436" y="1151071"/>
                  <a:pt x="4667600" y="1201922"/>
                  <a:pt x="4583583" y="1258044"/>
                </a:cubicBezTo>
                <a:cubicBezTo>
                  <a:pt x="4559500" y="1273853"/>
                  <a:pt x="4535151" y="1284656"/>
                  <a:pt x="4529799" y="1319171"/>
                </a:cubicBezTo>
                <a:cubicBezTo>
                  <a:pt x="4519362" y="1386097"/>
                  <a:pt x="4488056" y="1441427"/>
                  <a:pt x="4421163" y="1470936"/>
                </a:cubicBezTo>
                <a:cubicBezTo>
                  <a:pt x="4420628" y="1471202"/>
                  <a:pt x="4424373" y="1481215"/>
                  <a:pt x="4426515" y="1488062"/>
                </a:cubicBezTo>
                <a:cubicBezTo>
                  <a:pt x="4467453" y="1490172"/>
                  <a:pt x="4499829" y="1450649"/>
                  <a:pt x="4552008" y="1463559"/>
                </a:cubicBezTo>
                <a:cubicBezTo>
                  <a:pt x="4501970" y="1517309"/>
                  <a:pt x="4460227" y="1565528"/>
                  <a:pt x="4389321" y="1591086"/>
                </a:cubicBezTo>
                <a:cubicBezTo>
                  <a:pt x="4332594" y="1611373"/>
                  <a:pt x="4262490" y="1623230"/>
                  <a:pt x="4221282" y="1689099"/>
                </a:cubicBezTo>
                <a:cubicBezTo>
                  <a:pt x="4269178" y="1702012"/>
                  <a:pt x="4304768" y="1685677"/>
                  <a:pt x="4340623" y="1674082"/>
                </a:cubicBezTo>
                <a:cubicBezTo>
                  <a:pt x="4395475" y="1656165"/>
                  <a:pt x="4449794" y="1635878"/>
                  <a:pt x="4504647" y="1617960"/>
                </a:cubicBezTo>
                <a:cubicBezTo>
                  <a:pt x="4525518" y="1611110"/>
                  <a:pt x="4548262" y="1606365"/>
                  <a:pt x="4561640" y="1639039"/>
                </a:cubicBezTo>
                <a:cubicBezTo>
                  <a:pt x="4491801" y="1645890"/>
                  <a:pt x="4450060" y="1690154"/>
                  <a:pt x="4406179" y="1731784"/>
                </a:cubicBezTo>
                <a:cubicBezTo>
                  <a:pt x="4381561" y="1755234"/>
                  <a:pt x="4361492" y="1786589"/>
                  <a:pt x="4317076" y="1774733"/>
                </a:cubicBezTo>
                <a:cubicBezTo>
                  <a:pt x="4293796" y="1768410"/>
                  <a:pt x="4279080" y="1786061"/>
                  <a:pt x="4281490" y="1807667"/>
                </a:cubicBezTo>
                <a:cubicBezTo>
                  <a:pt x="4290317" y="1883815"/>
                  <a:pt x="4236000" y="1910425"/>
                  <a:pt x="4179809" y="1925180"/>
                </a:cubicBezTo>
                <a:cubicBezTo>
                  <a:pt x="4073313" y="1952846"/>
                  <a:pt x="3984744" y="2017925"/>
                  <a:pt x="3881194" y="2053496"/>
                </a:cubicBezTo>
                <a:cubicBezTo>
                  <a:pt x="3780584" y="2088012"/>
                  <a:pt x="3702720" y="2169955"/>
                  <a:pt x="3601845" y="2212904"/>
                </a:cubicBezTo>
                <a:cubicBezTo>
                  <a:pt x="3528795" y="2243995"/>
                  <a:pt x="3458958" y="2284043"/>
                  <a:pt x="3383767" y="2312235"/>
                </a:cubicBezTo>
                <a:cubicBezTo>
                  <a:pt x="3205831" y="2378897"/>
                  <a:pt x="3024414" y="2432384"/>
                  <a:pt x="2832561" y="2440024"/>
                </a:cubicBezTo>
                <a:cubicBezTo>
                  <a:pt x="2674156" y="2446085"/>
                  <a:pt x="1300154" y="2440289"/>
                  <a:pt x="741989" y="1573170"/>
                </a:cubicBezTo>
                <a:cubicBezTo>
                  <a:pt x="731286" y="1568953"/>
                  <a:pt x="719246" y="1557887"/>
                  <a:pt x="715500" y="1547347"/>
                </a:cubicBezTo>
                <a:cubicBezTo>
                  <a:pt x="697572" y="1498075"/>
                  <a:pt x="653689" y="1476733"/>
                  <a:pt x="614088" y="1450123"/>
                </a:cubicBezTo>
                <a:cubicBezTo>
                  <a:pt x="579303" y="1426672"/>
                  <a:pt x="542376" y="1402169"/>
                  <a:pt x="527927" y="1362645"/>
                </a:cubicBezTo>
                <a:cubicBezTo>
                  <a:pt x="508929" y="1309949"/>
                  <a:pt x="562979" y="1353160"/>
                  <a:pt x="572881" y="1333136"/>
                </a:cubicBezTo>
                <a:cubicBezTo>
                  <a:pt x="552277" y="1305735"/>
                  <a:pt x="520434" y="1280703"/>
                  <a:pt x="512140" y="1249612"/>
                </a:cubicBezTo>
                <a:cubicBezTo>
                  <a:pt x="481905" y="1137368"/>
                  <a:pt x="416616" y="1055689"/>
                  <a:pt x="318951" y="992190"/>
                </a:cubicBezTo>
                <a:cubicBezTo>
                  <a:pt x="290855" y="974010"/>
                  <a:pt x="272393" y="940811"/>
                  <a:pt x="234131" y="935543"/>
                </a:cubicBezTo>
                <a:cubicBezTo>
                  <a:pt x="149040" y="923949"/>
                  <a:pt x="175798" y="833311"/>
                  <a:pt x="130844" y="792998"/>
                </a:cubicBezTo>
                <a:cubicBezTo>
                  <a:pt x="122282" y="785355"/>
                  <a:pt x="114523" y="770339"/>
                  <a:pt x="116127" y="760064"/>
                </a:cubicBezTo>
                <a:cubicBezTo>
                  <a:pt x="118534" y="745306"/>
                  <a:pt x="128704" y="731343"/>
                  <a:pt x="137266" y="718168"/>
                </a:cubicBezTo>
                <a:cubicBezTo>
                  <a:pt x="146097" y="704995"/>
                  <a:pt x="159474" y="693400"/>
                  <a:pt x="153053" y="676011"/>
                </a:cubicBezTo>
                <a:cubicBezTo>
                  <a:pt x="150380" y="668898"/>
                  <a:pt x="152250" y="644130"/>
                  <a:pt x="132450" y="663627"/>
                </a:cubicBezTo>
                <a:cubicBezTo>
                  <a:pt x="78133" y="717115"/>
                  <a:pt x="46557" y="666528"/>
                  <a:pt x="0" y="642286"/>
                </a:cubicBezTo>
                <a:cubicBezTo>
                  <a:pt x="37460" y="617254"/>
                  <a:pt x="71175" y="599602"/>
                  <a:pt x="76795" y="562188"/>
                </a:cubicBezTo>
                <a:cubicBezTo>
                  <a:pt x="88300" y="484987"/>
                  <a:pt x="137532" y="449681"/>
                  <a:pt x="212187" y="442830"/>
                </a:cubicBezTo>
                <a:cubicBezTo>
                  <a:pt x="184627" y="368265"/>
                  <a:pt x="184627" y="368265"/>
                  <a:pt x="273730" y="357988"/>
                </a:cubicBezTo>
                <a:cubicBezTo>
                  <a:pt x="239480" y="310562"/>
                  <a:pt x="239480" y="298442"/>
                  <a:pt x="280956" y="282106"/>
                </a:cubicBezTo>
                <a:cubicBezTo>
                  <a:pt x="320824" y="266560"/>
                  <a:pt x="364973" y="261290"/>
                  <a:pt x="401900" y="237315"/>
                </a:cubicBezTo>
                <a:cubicBezTo>
                  <a:pt x="367917" y="176713"/>
                  <a:pt x="358285" y="106364"/>
                  <a:pt x="288180" y="76852"/>
                </a:cubicBezTo>
                <a:cubicBezTo>
                  <a:pt x="277209" y="72374"/>
                  <a:pt x="269717" y="54193"/>
                  <a:pt x="276673" y="43654"/>
                </a:cubicBezTo>
                <a:cubicBezTo>
                  <a:pt x="283028" y="34103"/>
                  <a:pt x="285520" y="22412"/>
                  <a:pt x="286921" y="10118"/>
                </a:cubicBezTo>
                <a:close/>
              </a:path>
            </a:pathLst>
          </a:cu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58A11A34-5B57-43C6-849B-A667A0CE93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76" b="2"/>
          <a:stretch/>
        </p:blipFill>
        <p:spPr>
          <a:xfrm>
            <a:off x="8556350" y="10"/>
            <a:ext cx="3635653" cy="3660317"/>
          </a:xfrm>
          <a:custGeom>
            <a:avLst/>
            <a:gdLst/>
            <a:ahLst/>
            <a:cxnLst/>
            <a:rect l="l" t="t" r="r" b="b"/>
            <a:pathLst>
              <a:path w="3635653" h="3660327">
                <a:moveTo>
                  <a:pt x="402121" y="0"/>
                </a:moveTo>
                <a:lnTo>
                  <a:pt x="3635653" y="0"/>
                </a:lnTo>
                <a:lnTo>
                  <a:pt x="3635653" y="3605403"/>
                </a:lnTo>
                <a:lnTo>
                  <a:pt x="3616543" y="3610878"/>
                </a:lnTo>
                <a:cubicBezTo>
                  <a:pt x="3510165" y="3637200"/>
                  <a:pt x="3401766" y="3654952"/>
                  <a:pt x="3290337" y="3659389"/>
                </a:cubicBezTo>
                <a:cubicBezTo>
                  <a:pt x="3106332" y="3666430"/>
                  <a:pt x="1510274" y="3659697"/>
                  <a:pt x="861903" y="2652440"/>
                </a:cubicBezTo>
                <a:cubicBezTo>
                  <a:pt x="849470" y="2647542"/>
                  <a:pt x="835485" y="2634687"/>
                  <a:pt x="831133" y="2622444"/>
                </a:cubicBezTo>
                <a:cubicBezTo>
                  <a:pt x="810307" y="2565210"/>
                  <a:pt x="759333" y="2540419"/>
                  <a:pt x="713332" y="2509507"/>
                </a:cubicBezTo>
                <a:cubicBezTo>
                  <a:pt x="672925" y="2482267"/>
                  <a:pt x="630030" y="2453803"/>
                  <a:pt x="613246" y="2407892"/>
                </a:cubicBezTo>
                <a:cubicBezTo>
                  <a:pt x="591178" y="2346680"/>
                  <a:pt x="653963" y="2396875"/>
                  <a:pt x="665465" y="2373614"/>
                </a:cubicBezTo>
                <a:cubicBezTo>
                  <a:pt x="641532" y="2341785"/>
                  <a:pt x="604543" y="2312707"/>
                  <a:pt x="594908" y="2276592"/>
                </a:cubicBezTo>
                <a:cubicBezTo>
                  <a:pt x="559787" y="2146208"/>
                  <a:pt x="483946" y="2051328"/>
                  <a:pt x="370497" y="1977567"/>
                </a:cubicBezTo>
                <a:cubicBezTo>
                  <a:pt x="337860" y="1956449"/>
                  <a:pt x="316415" y="1917884"/>
                  <a:pt x="271969" y="1911765"/>
                </a:cubicBezTo>
                <a:cubicBezTo>
                  <a:pt x="173127" y="1898297"/>
                  <a:pt x="204209" y="1793011"/>
                  <a:pt x="151990" y="1746183"/>
                </a:cubicBezTo>
                <a:cubicBezTo>
                  <a:pt x="142044" y="1737306"/>
                  <a:pt x="133031" y="1719862"/>
                  <a:pt x="134895" y="1707927"/>
                </a:cubicBezTo>
                <a:cubicBezTo>
                  <a:pt x="137691" y="1690784"/>
                  <a:pt x="149504" y="1674564"/>
                  <a:pt x="159450" y="1659260"/>
                </a:cubicBezTo>
                <a:cubicBezTo>
                  <a:pt x="169707" y="1643958"/>
                  <a:pt x="185247" y="1630489"/>
                  <a:pt x="177788" y="1610290"/>
                </a:cubicBezTo>
                <a:cubicBezTo>
                  <a:pt x="174683" y="1602027"/>
                  <a:pt x="176855" y="1573257"/>
                  <a:pt x="153855" y="1595904"/>
                </a:cubicBezTo>
                <a:cubicBezTo>
                  <a:pt x="90759" y="1658037"/>
                  <a:pt x="54081" y="1599274"/>
                  <a:pt x="0" y="1571114"/>
                </a:cubicBezTo>
                <a:cubicBezTo>
                  <a:pt x="43514" y="1542037"/>
                  <a:pt x="82677" y="1521532"/>
                  <a:pt x="89205" y="1478072"/>
                </a:cubicBezTo>
                <a:cubicBezTo>
                  <a:pt x="102570" y="1388394"/>
                  <a:pt x="159758" y="1347382"/>
                  <a:pt x="246479" y="1339424"/>
                </a:cubicBezTo>
                <a:cubicBezTo>
                  <a:pt x="214465" y="1252808"/>
                  <a:pt x="214465" y="1252808"/>
                  <a:pt x="317968" y="1240870"/>
                </a:cubicBezTo>
                <a:cubicBezTo>
                  <a:pt x="278183" y="1185780"/>
                  <a:pt x="278183" y="1171701"/>
                  <a:pt x="326361" y="1152725"/>
                </a:cubicBezTo>
                <a:cubicBezTo>
                  <a:pt x="372673" y="1134666"/>
                  <a:pt x="423957" y="1128545"/>
                  <a:pt x="466852" y="1100695"/>
                </a:cubicBezTo>
                <a:cubicBezTo>
                  <a:pt x="427377" y="1030299"/>
                  <a:pt x="416187" y="948581"/>
                  <a:pt x="334753" y="914300"/>
                </a:cubicBezTo>
                <a:cubicBezTo>
                  <a:pt x="322010" y="909097"/>
                  <a:pt x="313307" y="887979"/>
                  <a:pt x="321386" y="875737"/>
                </a:cubicBezTo>
                <a:cubicBezTo>
                  <a:pt x="350915" y="831359"/>
                  <a:pt x="308644" y="747189"/>
                  <a:pt x="400645" y="737702"/>
                </a:cubicBezTo>
                <a:cubicBezTo>
                  <a:pt x="412147" y="736784"/>
                  <a:pt x="422716" y="727601"/>
                  <a:pt x="413701" y="715664"/>
                </a:cubicBezTo>
                <a:cubicBezTo>
                  <a:pt x="382618" y="674041"/>
                  <a:pt x="420228" y="676794"/>
                  <a:pt x="442916" y="671592"/>
                </a:cubicBezTo>
                <a:cubicBezTo>
                  <a:pt x="470270" y="665166"/>
                  <a:pt x="501352" y="683528"/>
                  <a:pt x="526840" y="660880"/>
                </a:cubicBezTo>
                <a:cubicBezTo>
                  <a:pt x="520932" y="637006"/>
                  <a:pt x="498866" y="637312"/>
                  <a:pt x="483325" y="629661"/>
                </a:cubicBezTo>
                <a:cubicBezTo>
                  <a:pt x="437945" y="607624"/>
                  <a:pt x="400956" y="581304"/>
                  <a:pt x="398780" y="524068"/>
                </a:cubicBezTo>
                <a:cubicBezTo>
                  <a:pt x="397228" y="477853"/>
                  <a:pt x="392254" y="437148"/>
                  <a:pt x="455041" y="423067"/>
                </a:cubicBezTo>
                <a:cubicBezTo>
                  <a:pt x="481149" y="417251"/>
                  <a:pt x="473687" y="383892"/>
                  <a:pt x="458768" y="367363"/>
                </a:cubicBezTo>
                <a:cubicBezTo>
                  <a:pt x="432038" y="337982"/>
                  <a:pt x="409972" y="298806"/>
                  <a:pt x="363968" y="296052"/>
                </a:cubicBezTo>
                <a:cubicBezTo>
                  <a:pt x="335995" y="294216"/>
                  <a:pt x="314548" y="281971"/>
                  <a:pt x="292481" y="267894"/>
                </a:cubicBezTo>
                <a:cubicBezTo>
                  <a:pt x="276630" y="257791"/>
                  <a:pt x="257670" y="249223"/>
                  <a:pt x="259533" y="227493"/>
                </a:cubicBezTo>
                <a:cubicBezTo>
                  <a:pt x="261399" y="206680"/>
                  <a:pt x="279736" y="198111"/>
                  <a:pt x="298387" y="193826"/>
                </a:cubicBezTo>
                <a:cubicBezTo>
                  <a:pt x="360552" y="180054"/>
                  <a:pt x="418983" y="159853"/>
                  <a:pt x="470893" y="113638"/>
                </a:cubicBezTo>
                <a:cubicBezTo>
                  <a:pt x="436390" y="89152"/>
                  <a:pt x="403444" y="71400"/>
                  <a:pt x="377957" y="46608"/>
                </a:cubicBezTo>
                <a:cubicBezTo>
                  <a:pt x="370264" y="39110"/>
                  <a:pt x="371678" y="29598"/>
                  <a:pt x="380092" y="18562"/>
                </a:cubicBezTo>
                <a:close/>
              </a:path>
            </a:pathLst>
          </a:cu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D2E45426-02E4-47D0-BC6D-8C19ADED9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8849" y="5000822"/>
            <a:ext cx="6864411" cy="1355528"/>
          </a:xfrm>
        </p:spPr>
        <p:txBody>
          <a:bodyPr>
            <a:normAutofit/>
          </a:bodyPr>
          <a:lstStyle/>
          <a:p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241310149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xmlns="" id="{71A784BF-09DB-448D-99FC-B49DFC6605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xmlns="" id="{917859B3-4C91-478D-929D-BB6433F908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40A6702-A72C-4DF7-BEED-69C9726E1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5052"/>
            <a:ext cx="3093720" cy="1645920"/>
          </a:xfrm>
        </p:spPr>
        <p:txBody>
          <a:bodyPr>
            <a:normAutofit/>
          </a:bodyPr>
          <a:lstStyle/>
          <a:p>
            <a:r>
              <a:rPr lang="pt-BR" sz="2600" dirty="0"/>
              <a:t>Dedo da mão</a:t>
            </a:r>
          </a:p>
        </p:txBody>
      </p:sp>
      <p:pic>
        <p:nvPicPr>
          <p:cNvPr id="4" name="Imagem 3" descr="Mulher com os braços para cima&#10;&#10;Descrição gerada automaticamente com confiança baixa">
            <a:extLst>
              <a:ext uri="{FF2B5EF4-FFF2-40B4-BE49-F238E27FC236}">
                <a16:creationId xmlns:a16="http://schemas.microsoft.com/office/drawing/2014/main" xmlns="" id="{B56294D0-2988-46AD-8178-D13EA53F3F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30" b="3"/>
          <a:stretch/>
        </p:blipFill>
        <p:spPr>
          <a:xfrm flipH="1">
            <a:off x="20" y="-6"/>
            <a:ext cx="3931900" cy="4005072"/>
          </a:xfrm>
          <a:prstGeom prst="rect">
            <a:avLst/>
          </a:prstGeom>
        </p:spPr>
      </p:pic>
      <p:pic>
        <p:nvPicPr>
          <p:cNvPr id="6" name="Imagem 5" descr="Mão segurando objeto azul&#10;&#10;Descrição gerada automaticamente com confiança média">
            <a:extLst>
              <a:ext uri="{FF2B5EF4-FFF2-40B4-BE49-F238E27FC236}">
                <a16:creationId xmlns:a16="http://schemas.microsoft.com/office/drawing/2014/main" xmlns="" id="{C696E904-7A72-49B2-BCD0-29EDAC3F28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6" r="3" b="3"/>
          <a:stretch/>
        </p:blipFill>
        <p:spPr>
          <a:xfrm>
            <a:off x="4130040" y="6"/>
            <a:ext cx="3931920" cy="4005071"/>
          </a:xfrm>
          <a:prstGeom prst="rect">
            <a:avLst/>
          </a:prstGeom>
        </p:spPr>
      </p:pic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8564AEFE-C7ED-48DA-99A8-FF2E657461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25" b="-2"/>
          <a:stretch/>
        </p:blipFill>
        <p:spPr>
          <a:xfrm>
            <a:off x="8260080" y="-1"/>
            <a:ext cx="3931920" cy="400507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283FBD2-A663-469F-855C-06D86E3C11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A1279FC-7441-4E55-B082-2774E63164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33985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xmlns="" id="{6D676B8E-BC06-4617-9807-F2E6EE8BB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266" y="4435052"/>
            <a:ext cx="7104188" cy="1645920"/>
          </a:xfrm>
        </p:spPr>
        <p:txBody>
          <a:bodyPr anchor="ctr">
            <a:norm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68821356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FDD59FD5-7642-4EBE-8313-1CFAAAA5B4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25" r="1" b="1"/>
          <a:stretch/>
        </p:blipFill>
        <p:spPr>
          <a:xfrm>
            <a:off x="20" y="10"/>
            <a:ext cx="6095980" cy="342899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B2E853BD-7F8F-4F0D-A7F0-A6B2F3E221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8730" t="882" r="8730"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</p:spPr>
      </p:pic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0F9AB250-0910-4287-8ED0-566E9F2AED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6841" b="18159"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52571B9D-4DFF-4BF5-854E-EE20877F66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8" t="2743" r="-709" b="20897"/>
          <a:stretch/>
        </p:blipFill>
        <p:spPr>
          <a:xfrm flipH="1">
            <a:off x="6096000" y="3429000"/>
            <a:ext cx="6096000" cy="3429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497CCB5-5FC2-473C-AFCC-2430CEF1DF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ame 13">
            <a:extLst>
              <a:ext uri="{FF2B5EF4-FFF2-40B4-BE49-F238E27FC236}">
                <a16:creationId xmlns:a16="http://schemas.microsoft.com/office/drawing/2014/main" xmlns="" id="{599C8C75-BFDF-44E7-A028-EEB5EDD588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4E6F635-02DA-4064-A771-A93CA8C68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2761554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 dirty="0" err="1" smtClean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Improvisos</a:t>
            </a:r>
            <a:endParaRPr lang="en-US" sz="2800" kern="1200" dirty="0">
              <a:solidFill>
                <a:srgbClr val="080808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xmlns="" id="{ACB326F2-A002-4321-8468-AD2EC83CE6C8}"/>
              </a:ext>
            </a:extLst>
          </p:cNvPr>
          <p:cNvSpPr/>
          <p:nvPr/>
        </p:nvSpPr>
        <p:spPr>
          <a:xfrm>
            <a:off x="892098" y="4795024"/>
            <a:ext cx="1248936" cy="95900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71175230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69E66F4-AC1C-4E42-9FD1-D3E4C51CD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pt-BR" dirty="0"/>
              <a:t>Membros inferiores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F5B7C3FA-0E36-4799-BAC3-831F1EA1E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000" dirty="0"/>
              <a:t>Quadril (tronco)</a:t>
            </a:r>
          </a:p>
          <a:p>
            <a:pPr marL="0" indent="0">
              <a:buNone/>
            </a:pPr>
            <a:r>
              <a:rPr lang="pt-BR" sz="2000" dirty="0"/>
              <a:t>Coxa</a:t>
            </a:r>
          </a:p>
          <a:p>
            <a:pPr marL="0" indent="0">
              <a:buNone/>
            </a:pPr>
            <a:r>
              <a:rPr lang="pt-BR" sz="2000" dirty="0"/>
              <a:t>Joelho</a:t>
            </a:r>
          </a:p>
          <a:p>
            <a:pPr marL="0" indent="0">
              <a:buNone/>
            </a:pPr>
            <a:r>
              <a:rPr lang="pt-BR" sz="2000" dirty="0"/>
              <a:t>Perna</a:t>
            </a:r>
          </a:p>
          <a:p>
            <a:pPr marL="0" indent="0">
              <a:buNone/>
            </a:pPr>
            <a:r>
              <a:rPr lang="pt-BR" sz="2000" dirty="0"/>
              <a:t>Tornozelo</a:t>
            </a:r>
          </a:p>
          <a:p>
            <a:pPr marL="0" indent="0">
              <a:buNone/>
            </a:pPr>
            <a:r>
              <a:rPr lang="pt-BR" sz="2000" dirty="0" err="1"/>
              <a:t>Pe</a:t>
            </a:r>
            <a:endParaRPr lang="pt-BR" sz="2000" dirty="0"/>
          </a:p>
          <a:p>
            <a:pPr marL="0" indent="0">
              <a:buNone/>
            </a:pPr>
            <a:r>
              <a:rPr lang="pt-BR" sz="2000" dirty="0"/>
              <a:t>Dedos do pé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46E5BB1D-AC9A-4BBC-8175-CC87ECFDE5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85" r="1672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A7F400EE-A8A5-48AF-B4D6-291B52C6F0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01D8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306852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71A784BF-09DB-448D-99FC-B49DFC6605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xmlns="" id="{917859B3-4C91-478D-929D-BB6433F908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F6C634A-2952-4461-946D-DAA5F96E8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5052"/>
            <a:ext cx="3093720" cy="1645920"/>
          </a:xfrm>
        </p:spPr>
        <p:txBody>
          <a:bodyPr>
            <a:normAutofit/>
          </a:bodyPr>
          <a:lstStyle/>
          <a:p>
            <a:r>
              <a:rPr lang="pt-BR" sz="2600" dirty="0"/>
              <a:t>Quadril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CF9F43E0-3D51-4668-9525-7B68BF1FAF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39" t="31021" r="17630" b="11952"/>
          <a:stretch/>
        </p:blipFill>
        <p:spPr>
          <a:xfrm>
            <a:off x="8260100" y="6713"/>
            <a:ext cx="3931900" cy="399165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B586FBED-E07E-406A-9E7D-545CD0F04D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00" r="19695"/>
          <a:stretch/>
        </p:blipFill>
        <p:spPr>
          <a:xfrm>
            <a:off x="4130040" y="6"/>
            <a:ext cx="3931920" cy="400507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9B282EDF-635C-4507-ABB2-B688F087FB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75" r="16794" b="-2"/>
          <a:stretch/>
        </p:blipFill>
        <p:spPr>
          <a:xfrm>
            <a:off x="-32014" y="-23243"/>
            <a:ext cx="3931920" cy="400507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283FBD2-A663-469F-855C-06D86E3C11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A1279FC-7441-4E55-B082-2774E63164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33985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81423C4C-594D-4873-AF2A-F23BD1785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266" y="4435052"/>
            <a:ext cx="7104188" cy="1645920"/>
          </a:xfrm>
        </p:spPr>
        <p:txBody>
          <a:bodyPr anchor="ctr">
            <a:normAutofit/>
          </a:bodyPr>
          <a:lstStyle/>
          <a:p>
            <a:endParaRPr lang="pt-BR" sz="1800"/>
          </a:p>
        </p:txBody>
      </p:sp>
    </p:spTree>
    <p:extLst>
      <p:ext uri="{BB962C8B-B14F-4D97-AF65-F5344CB8AC3E}">
        <p14:creationId xmlns:p14="http://schemas.microsoft.com/office/powerpoint/2010/main" val="218628648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1ECAB1E8-8195-4748-BE71-FF806D8689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57F6BDD4-E066-4008-8011-6CC31AEB45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3CF5B00-17CE-4450-B241-25ACAFCB5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978619"/>
            <a:ext cx="3410712" cy="1106424"/>
          </a:xfrm>
        </p:spPr>
        <p:txBody>
          <a:bodyPr>
            <a:normAutofit/>
          </a:bodyPr>
          <a:lstStyle/>
          <a:p>
            <a:r>
              <a:rPr lang="pt-BR" sz="2800" dirty="0" err="1"/>
              <a:t>Gess</a:t>
            </a:r>
            <a:r>
              <a:rPr lang="pt-BR" sz="2800" dirty="0"/>
              <a:t> de quadril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711A8FB-68FC-45FC-B01E-38F809E2D4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45567" y="117043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A865FE3-5FC9-4049-87CF-30019C46C0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7459" y="2121408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2B28626F-DD4D-476C-94E5-F52C03642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7" y="2359152"/>
            <a:ext cx="3410712" cy="3425043"/>
          </a:xfrm>
        </p:spPr>
        <p:txBody>
          <a:bodyPr>
            <a:normAutofit/>
          </a:bodyPr>
          <a:lstStyle/>
          <a:p>
            <a:endParaRPr lang="pt-BR" sz="170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2DE82020-5304-4B36-B274-9A4F8DEFD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12" r="14497" b="2"/>
          <a:stretch/>
        </p:blipFill>
        <p:spPr>
          <a:xfrm>
            <a:off x="5124450" y="634382"/>
            <a:ext cx="6657213" cy="549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97757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xmlns="" id="{6D731904-7733-45B0-902C-289497204C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xmlns="" id="{504E6397-35D7-4AEC-9DA9-B7F6B12B88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29DF7C1-D8B8-4605-A0C9-3F535DAE5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4440602"/>
            <a:ext cx="3538728" cy="164592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kern="1200" dirty="0" err="1">
                <a:latin typeface="+mj-lt"/>
                <a:ea typeface="+mj-ea"/>
                <a:cs typeface="+mj-cs"/>
              </a:rPr>
              <a:t>Improviso</a:t>
            </a:r>
            <a:r>
              <a:rPr lang="en-US" sz="3200" kern="1200" dirty="0">
                <a:latin typeface="+mj-lt"/>
                <a:ea typeface="+mj-ea"/>
                <a:cs typeface="+mj-cs"/>
              </a:rPr>
              <a:t> para </a:t>
            </a:r>
            <a:r>
              <a:rPr lang="en-US" sz="3200" kern="1200" dirty="0" err="1">
                <a:latin typeface="+mj-lt"/>
                <a:ea typeface="+mj-ea"/>
                <a:cs typeface="+mj-cs"/>
              </a:rPr>
              <a:t>quadril</a:t>
            </a:r>
            <a:endParaRPr lang="en-US" sz="3200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773461ED-B56E-4C65-A64D-D9395D3112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7" t="31091" r="2" b="14190"/>
          <a:stretch/>
        </p:blipFill>
        <p:spPr>
          <a:xfrm>
            <a:off x="139700" y="1242392"/>
            <a:ext cx="4744689" cy="2186607"/>
          </a:xfrm>
          <a:prstGeom prst="rect">
            <a:avLst/>
          </a:prstGeom>
        </p:spPr>
      </p:pic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xmlns="" id="{0B6A1DA6-1C7C-4D95-9B7B-D78D1BE5E1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74" r="4982"/>
          <a:stretch/>
        </p:blipFill>
        <p:spPr>
          <a:xfrm>
            <a:off x="5074877" y="10"/>
            <a:ext cx="7117118" cy="399591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2C5A04F-2AEB-4631-8314-A8B812E1EC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4B2B1C70-BF3F-41BD-871B-63D8F911F7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4243541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xmlns="" id="{7CDE5359-BF71-45DF-9A45-7BFDABFB2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9240" y="4440602"/>
            <a:ext cx="6007608" cy="1645920"/>
          </a:xfrm>
        </p:spPr>
        <p:txBody>
          <a:bodyPr anchor="ctr">
            <a:norm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95954491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xmlns="" id="{6113EC7C-368D-469A-9B5C-F3555B088E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CBF33F11-D9BE-4E59-A8E1-C5F5D36B2A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45" b="8303"/>
          <a:stretch/>
        </p:blipFill>
        <p:spPr>
          <a:xfrm>
            <a:off x="-3" y="2257425"/>
            <a:ext cx="4196274" cy="4600575"/>
          </a:xfrm>
          <a:custGeom>
            <a:avLst/>
            <a:gdLst/>
            <a:ahLst/>
            <a:cxnLst/>
            <a:rect l="l" t="t" r="r" b="b"/>
            <a:pathLst>
              <a:path w="4196274" h="4600575">
                <a:moveTo>
                  <a:pt x="698533" y="23"/>
                </a:moveTo>
                <a:cubicBezTo>
                  <a:pt x="1054085" y="-1460"/>
                  <a:pt x="2609539" y="68645"/>
                  <a:pt x="3265768" y="1088109"/>
                </a:cubicBezTo>
                <a:cubicBezTo>
                  <a:pt x="3279190" y="1093398"/>
                  <a:pt x="3294289" y="1107275"/>
                  <a:pt x="3298987" y="1120493"/>
                </a:cubicBezTo>
                <a:cubicBezTo>
                  <a:pt x="3321470" y="1182283"/>
                  <a:pt x="3376502" y="1209047"/>
                  <a:pt x="3426164" y="1242419"/>
                </a:cubicBezTo>
                <a:cubicBezTo>
                  <a:pt x="3469788" y="1271828"/>
                  <a:pt x="3516097" y="1302557"/>
                  <a:pt x="3534217" y="1352122"/>
                </a:cubicBezTo>
                <a:cubicBezTo>
                  <a:pt x="3558041" y="1418206"/>
                  <a:pt x="3490259" y="1364016"/>
                  <a:pt x="3477841" y="1389129"/>
                </a:cubicBezTo>
                <a:cubicBezTo>
                  <a:pt x="3503679" y="1423492"/>
                  <a:pt x="3543613" y="1454883"/>
                  <a:pt x="3554015" y="1493873"/>
                </a:cubicBezTo>
                <a:cubicBezTo>
                  <a:pt x="3591931" y="1634635"/>
                  <a:pt x="3673808" y="1737067"/>
                  <a:pt x="3796288" y="1816698"/>
                </a:cubicBezTo>
                <a:cubicBezTo>
                  <a:pt x="3831522" y="1839498"/>
                  <a:pt x="3854674" y="1881132"/>
                  <a:pt x="3902658" y="1887738"/>
                </a:cubicBezTo>
                <a:cubicBezTo>
                  <a:pt x="4009367" y="1902279"/>
                  <a:pt x="3975811" y="2015945"/>
                  <a:pt x="4032186" y="2066499"/>
                </a:cubicBezTo>
                <a:cubicBezTo>
                  <a:pt x="4042924" y="2076084"/>
                  <a:pt x="4052655" y="2094915"/>
                  <a:pt x="4050642" y="2107801"/>
                </a:cubicBezTo>
                <a:cubicBezTo>
                  <a:pt x="4047624" y="2126309"/>
                  <a:pt x="4034870" y="2143820"/>
                  <a:pt x="4024133" y="2160342"/>
                </a:cubicBezTo>
                <a:cubicBezTo>
                  <a:pt x="4013059" y="2176862"/>
                  <a:pt x="3996282" y="2191402"/>
                  <a:pt x="4004335" y="2213209"/>
                </a:cubicBezTo>
                <a:cubicBezTo>
                  <a:pt x="4007687" y="2222130"/>
                  <a:pt x="4005342" y="2253190"/>
                  <a:pt x="4030173" y="2228740"/>
                </a:cubicBezTo>
                <a:cubicBezTo>
                  <a:pt x="4098290" y="2161662"/>
                  <a:pt x="4137888" y="2225102"/>
                  <a:pt x="4196274" y="2255503"/>
                </a:cubicBezTo>
                <a:cubicBezTo>
                  <a:pt x="4149296" y="2286895"/>
                  <a:pt x="4107016" y="2309031"/>
                  <a:pt x="4099968" y="2355951"/>
                </a:cubicBezTo>
                <a:cubicBezTo>
                  <a:pt x="4085540" y="2452767"/>
                  <a:pt x="4023800" y="2497043"/>
                  <a:pt x="3930177" y="2505635"/>
                </a:cubicBezTo>
                <a:cubicBezTo>
                  <a:pt x="3964739" y="2599144"/>
                  <a:pt x="3964739" y="2599144"/>
                  <a:pt x="3852997" y="2612033"/>
                </a:cubicBezTo>
                <a:cubicBezTo>
                  <a:pt x="3895949" y="2671508"/>
                  <a:pt x="3895949" y="2686707"/>
                  <a:pt x="3843936" y="2707194"/>
                </a:cubicBezTo>
                <a:cubicBezTo>
                  <a:pt x="3793938" y="2726690"/>
                  <a:pt x="3738572" y="2733299"/>
                  <a:pt x="3692263" y="2763365"/>
                </a:cubicBezTo>
                <a:cubicBezTo>
                  <a:pt x="3734880" y="2839364"/>
                  <a:pt x="3746960" y="2927586"/>
                  <a:pt x="3834876" y="2964596"/>
                </a:cubicBezTo>
                <a:cubicBezTo>
                  <a:pt x="3848634" y="2970213"/>
                  <a:pt x="3858030" y="2993012"/>
                  <a:pt x="3849307" y="3006229"/>
                </a:cubicBezTo>
                <a:cubicBezTo>
                  <a:pt x="3817428" y="3054139"/>
                  <a:pt x="3863064" y="3145008"/>
                  <a:pt x="3763740" y="3155250"/>
                </a:cubicBezTo>
                <a:cubicBezTo>
                  <a:pt x="3751322" y="3156241"/>
                  <a:pt x="3739912" y="3166155"/>
                  <a:pt x="3749644" y="3179042"/>
                </a:cubicBezTo>
                <a:cubicBezTo>
                  <a:pt x="3783202" y="3223978"/>
                  <a:pt x="3742598" y="3221006"/>
                  <a:pt x="3718104" y="3226623"/>
                </a:cubicBezTo>
                <a:cubicBezTo>
                  <a:pt x="3688572" y="3233560"/>
                  <a:pt x="3655017" y="3213736"/>
                  <a:pt x="3627501" y="3238187"/>
                </a:cubicBezTo>
                <a:cubicBezTo>
                  <a:pt x="3633878" y="3263961"/>
                  <a:pt x="3657701" y="3263631"/>
                  <a:pt x="3674479" y="3271890"/>
                </a:cubicBezTo>
                <a:cubicBezTo>
                  <a:pt x="3723470" y="3295682"/>
                  <a:pt x="3763404" y="3324097"/>
                  <a:pt x="3765753" y="3385888"/>
                </a:cubicBezTo>
                <a:cubicBezTo>
                  <a:pt x="3767428" y="3435782"/>
                  <a:pt x="3772798" y="3479727"/>
                  <a:pt x="3705014" y="3494928"/>
                </a:cubicBezTo>
                <a:cubicBezTo>
                  <a:pt x="3676828" y="3501208"/>
                  <a:pt x="3684884" y="3537222"/>
                  <a:pt x="3700990" y="3555066"/>
                </a:cubicBezTo>
                <a:cubicBezTo>
                  <a:pt x="3729848" y="3586786"/>
                  <a:pt x="3753670" y="3629080"/>
                  <a:pt x="3803335" y="3632054"/>
                </a:cubicBezTo>
                <a:cubicBezTo>
                  <a:pt x="3833535" y="3634035"/>
                  <a:pt x="3856689" y="3647255"/>
                  <a:pt x="3880513" y="3662453"/>
                </a:cubicBezTo>
                <a:cubicBezTo>
                  <a:pt x="3897626" y="3673360"/>
                  <a:pt x="3918095" y="3682610"/>
                  <a:pt x="3916083" y="3706069"/>
                </a:cubicBezTo>
                <a:cubicBezTo>
                  <a:pt x="3914069" y="3728539"/>
                  <a:pt x="3894273" y="3737791"/>
                  <a:pt x="3874137" y="3742416"/>
                </a:cubicBezTo>
                <a:cubicBezTo>
                  <a:pt x="3807024" y="3757285"/>
                  <a:pt x="3743942" y="3779093"/>
                  <a:pt x="3687901" y="3828987"/>
                </a:cubicBezTo>
                <a:cubicBezTo>
                  <a:pt x="3725150" y="3855422"/>
                  <a:pt x="3760718" y="3874586"/>
                  <a:pt x="3788234" y="3901352"/>
                </a:cubicBezTo>
                <a:cubicBezTo>
                  <a:pt x="3854674" y="3966112"/>
                  <a:pt x="3291941" y="4169986"/>
                  <a:pt x="3263755" y="4242681"/>
                </a:cubicBezTo>
                <a:cubicBezTo>
                  <a:pt x="3255030" y="4265149"/>
                  <a:pt x="3225166" y="4288278"/>
                  <a:pt x="3200332" y="4294887"/>
                </a:cubicBezTo>
                <a:cubicBezTo>
                  <a:pt x="3083895" y="4325948"/>
                  <a:pt x="2982893" y="4395668"/>
                  <a:pt x="2863768" y="4421442"/>
                </a:cubicBezTo>
                <a:cubicBezTo>
                  <a:pt x="2751355" y="4445892"/>
                  <a:pt x="2640621" y="4478605"/>
                  <a:pt x="2517472" y="4510985"/>
                </a:cubicBezTo>
                <a:cubicBezTo>
                  <a:pt x="2555222" y="4551627"/>
                  <a:pt x="2607569" y="4569553"/>
                  <a:pt x="2654380" y="4591980"/>
                </a:cubicBezTo>
                <a:lnTo>
                  <a:pt x="2667892" y="4600575"/>
                </a:lnTo>
                <a:lnTo>
                  <a:pt x="0" y="4600575"/>
                </a:lnTo>
                <a:lnTo>
                  <a:pt x="0" y="144733"/>
                </a:lnTo>
                <a:lnTo>
                  <a:pt x="121106" y="102309"/>
                </a:lnTo>
                <a:cubicBezTo>
                  <a:pt x="290510" y="47726"/>
                  <a:pt x="463596" y="8200"/>
                  <a:pt x="644044" y="1014"/>
                </a:cubicBezTo>
                <a:cubicBezTo>
                  <a:pt x="656459" y="538"/>
                  <a:pt x="674830" y="121"/>
                  <a:pt x="698533" y="23"/>
                </a:cubicBezTo>
                <a:close/>
              </a:path>
            </a:pathLst>
          </a:cu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C94358A0-68FF-4874-B51C-494BE61A2D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10" t="749" r="8350" b="-752"/>
          <a:stretch/>
        </p:blipFill>
        <p:spPr>
          <a:xfrm>
            <a:off x="5314848" y="464683"/>
            <a:ext cx="3241499" cy="3354472"/>
          </a:xfrm>
          <a:custGeom>
            <a:avLst/>
            <a:gdLst/>
            <a:ahLst/>
            <a:cxnLst/>
            <a:rect l="l" t="t" r="r" b="b"/>
            <a:pathLst>
              <a:path w="3359190" h="3476265">
                <a:moveTo>
                  <a:pt x="450539" y="15"/>
                </a:moveTo>
                <a:cubicBezTo>
                  <a:pt x="458434" y="271"/>
                  <a:pt x="466600" y="3856"/>
                  <a:pt x="473999" y="4995"/>
                </a:cubicBezTo>
                <a:cubicBezTo>
                  <a:pt x="637327" y="30493"/>
                  <a:pt x="800653" y="58040"/>
                  <a:pt x="964158" y="82398"/>
                </a:cubicBezTo>
                <a:cubicBezTo>
                  <a:pt x="1117018" y="105163"/>
                  <a:pt x="1270959" y="110398"/>
                  <a:pt x="1424540" y="122237"/>
                </a:cubicBezTo>
                <a:cubicBezTo>
                  <a:pt x="1610425" y="136579"/>
                  <a:pt x="1795950" y="156841"/>
                  <a:pt x="1980752" y="188711"/>
                </a:cubicBezTo>
                <a:cubicBezTo>
                  <a:pt x="2109067" y="211022"/>
                  <a:pt x="2238645" y="226502"/>
                  <a:pt x="2368766" y="208745"/>
                </a:cubicBezTo>
                <a:cubicBezTo>
                  <a:pt x="2375261" y="207834"/>
                  <a:pt x="2382661" y="204876"/>
                  <a:pt x="2388075" y="207834"/>
                </a:cubicBezTo>
                <a:cubicBezTo>
                  <a:pt x="2451242" y="241073"/>
                  <a:pt x="2520180" y="217168"/>
                  <a:pt x="2585691" y="238113"/>
                </a:cubicBezTo>
                <a:cubicBezTo>
                  <a:pt x="2568908" y="318930"/>
                  <a:pt x="2496899" y="312327"/>
                  <a:pt x="2456294" y="368331"/>
                </a:cubicBezTo>
                <a:cubicBezTo>
                  <a:pt x="2522527" y="390639"/>
                  <a:pt x="2582081" y="413178"/>
                  <a:pt x="2642540" y="430023"/>
                </a:cubicBezTo>
                <a:cubicBezTo>
                  <a:pt x="2706608" y="447780"/>
                  <a:pt x="2760929" y="495816"/>
                  <a:pt x="2823551" y="517215"/>
                </a:cubicBezTo>
                <a:cubicBezTo>
                  <a:pt x="2836907" y="521769"/>
                  <a:pt x="2852969" y="537704"/>
                  <a:pt x="2857661" y="553184"/>
                </a:cubicBezTo>
                <a:cubicBezTo>
                  <a:pt x="2872820" y="603269"/>
                  <a:pt x="3175470" y="743732"/>
                  <a:pt x="3139737" y="788350"/>
                </a:cubicBezTo>
                <a:cubicBezTo>
                  <a:pt x="3124939" y="806790"/>
                  <a:pt x="3105809" y="819994"/>
                  <a:pt x="3085776" y="838207"/>
                </a:cubicBezTo>
                <a:cubicBezTo>
                  <a:pt x="3115916" y="872582"/>
                  <a:pt x="3149843" y="887608"/>
                  <a:pt x="3185938" y="897851"/>
                </a:cubicBezTo>
                <a:cubicBezTo>
                  <a:pt x="3196767" y="901039"/>
                  <a:pt x="3207414" y="907413"/>
                  <a:pt x="3208497" y="922894"/>
                </a:cubicBezTo>
                <a:cubicBezTo>
                  <a:pt x="3209580" y="939056"/>
                  <a:pt x="3198571" y="945429"/>
                  <a:pt x="3189367" y="952944"/>
                </a:cubicBezTo>
                <a:cubicBezTo>
                  <a:pt x="3176554" y="963415"/>
                  <a:pt x="3164101" y="972523"/>
                  <a:pt x="3147859" y="973888"/>
                </a:cubicBezTo>
                <a:cubicBezTo>
                  <a:pt x="3121148" y="975937"/>
                  <a:pt x="3108336" y="1005076"/>
                  <a:pt x="3092816" y="1026930"/>
                </a:cubicBezTo>
                <a:cubicBezTo>
                  <a:pt x="3084153" y="1039224"/>
                  <a:pt x="3079821" y="1064037"/>
                  <a:pt x="3094980" y="1068363"/>
                </a:cubicBezTo>
                <a:cubicBezTo>
                  <a:pt x="3131436" y="1078836"/>
                  <a:pt x="3128548" y="1109114"/>
                  <a:pt x="3127647" y="1143489"/>
                </a:cubicBezTo>
                <a:cubicBezTo>
                  <a:pt x="3126383" y="1186061"/>
                  <a:pt x="3104906" y="1205638"/>
                  <a:pt x="3078557" y="1222030"/>
                </a:cubicBezTo>
                <a:cubicBezTo>
                  <a:pt x="3069534" y="1227720"/>
                  <a:pt x="3056721" y="1227493"/>
                  <a:pt x="3053292" y="1245250"/>
                </a:cubicBezTo>
                <a:cubicBezTo>
                  <a:pt x="3068090" y="1262097"/>
                  <a:pt x="3086137" y="1248439"/>
                  <a:pt x="3102020" y="1253218"/>
                </a:cubicBezTo>
                <a:cubicBezTo>
                  <a:pt x="3115193" y="1257088"/>
                  <a:pt x="3137031" y="1255040"/>
                  <a:pt x="3118983" y="1286000"/>
                </a:cubicBezTo>
                <a:cubicBezTo>
                  <a:pt x="3113749" y="1294878"/>
                  <a:pt x="3119885" y="1301709"/>
                  <a:pt x="3126564" y="1302392"/>
                </a:cubicBezTo>
                <a:cubicBezTo>
                  <a:pt x="3179982" y="1309448"/>
                  <a:pt x="3155438" y="1372054"/>
                  <a:pt x="3172584" y="1405063"/>
                </a:cubicBezTo>
                <a:cubicBezTo>
                  <a:pt x="3177275" y="1414169"/>
                  <a:pt x="3172222" y="1429877"/>
                  <a:pt x="3164822" y="1433747"/>
                </a:cubicBezTo>
                <a:cubicBezTo>
                  <a:pt x="3117539" y="1459245"/>
                  <a:pt x="3111043" y="1520028"/>
                  <a:pt x="3088122" y="1572389"/>
                </a:cubicBezTo>
                <a:cubicBezTo>
                  <a:pt x="3113028" y="1593104"/>
                  <a:pt x="3142805" y="1597657"/>
                  <a:pt x="3169695" y="1611089"/>
                </a:cubicBezTo>
                <a:cubicBezTo>
                  <a:pt x="3197669" y="1625204"/>
                  <a:pt x="3197669" y="1635676"/>
                  <a:pt x="3174569" y="1676653"/>
                </a:cubicBezTo>
                <a:cubicBezTo>
                  <a:pt x="3234665" y="1685532"/>
                  <a:pt x="3234665" y="1685532"/>
                  <a:pt x="3216077" y="1749957"/>
                </a:cubicBezTo>
                <a:cubicBezTo>
                  <a:pt x="3266430" y="1755877"/>
                  <a:pt x="3299635" y="1786382"/>
                  <a:pt x="3307395" y="1853085"/>
                </a:cubicBezTo>
                <a:cubicBezTo>
                  <a:pt x="3311185" y="1885411"/>
                  <a:pt x="3333924" y="1900663"/>
                  <a:pt x="3359190" y="1922291"/>
                </a:cubicBezTo>
                <a:cubicBezTo>
                  <a:pt x="3327789" y="1943236"/>
                  <a:pt x="3306492" y="1986945"/>
                  <a:pt x="3269857" y="1940730"/>
                </a:cubicBezTo>
                <a:cubicBezTo>
                  <a:pt x="3256503" y="1923885"/>
                  <a:pt x="3257764" y="1945284"/>
                  <a:pt x="3255961" y="1951430"/>
                </a:cubicBezTo>
                <a:cubicBezTo>
                  <a:pt x="3251630" y="1966455"/>
                  <a:pt x="3260653" y="1976472"/>
                  <a:pt x="3266609" y="1987854"/>
                </a:cubicBezTo>
                <a:cubicBezTo>
                  <a:pt x="3272384" y="1999237"/>
                  <a:pt x="3279243" y="2011302"/>
                  <a:pt x="3280866" y="2024054"/>
                </a:cubicBezTo>
                <a:cubicBezTo>
                  <a:pt x="3281948" y="2032931"/>
                  <a:pt x="3276715" y="2045905"/>
                  <a:pt x="3270940" y="2052509"/>
                </a:cubicBezTo>
                <a:cubicBezTo>
                  <a:pt x="3240620" y="2087340"/>
                  <a:pt x="3258667" y="2165652"/>
                  <a:pt x="3201277" y="2175670"/>
                </a:cubicBezTo>
                <a:cubicBezTo>
                  <a:pt x="3175470" y="2180221"/>
                  <a:pt x="3163018" y="2208906"/>
                  <a:pt x="3144069" y="2224614"/>
                </a:cubicBezTo>
                <a:cubicBezTo>
                  <a:pt x="3078197" y="2279478"/>
                  <a:pt x="3034161" y="2350051"/>
                  <a:pt x="3013769" y="2447031"/>
                </a:cubicBezTo>
                <a:cubicBezTo>
                  <a:pt x="3008175" y="2473894"/>
                  <a:pt x="2986698" y="2495522"/>
                  <a:pt x="2972802" y="2519197"/>
                </a:cubicBezTo>
                <a:cubicBezTo>
                  <a:pt x="2979480" y="2536499"/>
                  <a:pt x="3015935" y="2499164"/>
                  <a:pt x="3003121" y="2544694"/>
                </a:cubicBezTo>
                <a:cubicBezTo>
                  <a:pt x="2993376" y="2578843"/>
                  <a:pt x="2968470" y="2600014"/>
                  <a:pt x="2945008" y="2620276"/>
                </a:cubicBezTo>
                <a:cubicBezTo>
                  <a:pt x="2918299" y="2643268"/>
                  <a:pt x="2888702" y="2661708"/>
                  <a:pt x="2876610" y="2704279"/>
                </a:cubicBezTo>
                <a:cubicBezTo>
                  <a:pt x="2874083" y="2713386"/>
                  <a:pt x="2865963" y="2722947"/>
                  <a:pt x="2858744" y="2726591"/>
                </a:cubicBezTo>
                <a:cubicBezTo>
                  <a:pt x="2482281" y="3475797"/>
                  <a:pt x="1555563" y="3480805"/>
                  <a:pt x="1448724" y="3475568"/>
                </a:cubicBezTo>
                <a:cubicBezTo>
                  <a:pt x="1319326" y="3468966"/>
                  <a:pt x="1196966" y="3422753"/>
                  <a:pt x="1076954" y="3365156"/>
                </a:cubicBezTo>
                <a:cubicBezTo>
                  <a:pt x="1026241" y="3340797"/>
                  <a:pt x="979138" y="3306195"/>
                  <a:pt x="929868" y="3279332"/>
                </a:cubicBezTo>
                <a:cubicBezTo>
                  <a:pt x="861832" y="3242223"/>
                  <a:pt x="809315" y="3171424"/>
                  <a:pt x="741457" y="3141601"/>
                </a:cubicBezTo>
                <a:cubicBezTo>
                  <a:pt x="671616" y="3110867"/>
                  <a:pt x="611879" y="3054638"/>
                  <a:pt x="540052" y="3030734"/>
                </a:cubicBezTo>
                <a:cubicBezTo>
                  <a:pt x="502153" y="3017985"/>
                  <a:pt x="465517" y="2994993"/>
                  <a:pt x="471471" y="2929200"/>
                </a:cubicBezTo>
                <a:cubicBezTo>
                  <a:pt x="473096" y="2910532"/>
                  <a:pt x="463171" y="2895282"/>
                  <a:pt x="447469" y="2900745"/>
                </a:cubicBezTo>
                <a:cubicBezTo>
                  <a:pt x="417513" y="2910989"/>
                  <a:pt x="403977" y="2883898"/>
                  <a:pt x="387373" y="2863636"/>
                </a:cubicBezTo>
                <a:cubicBezTo>
                  <a:pt x="357776" y="2827667"/>
                  <a:pt x="329623" y="2789422"/>
                  <a:pt x="282519" y="2783503"/>
                </a:cubicBezTo>
                <a:cubicBezTo>
                  <a:pt x="291543" y="2755272"/>
                  <a:pt x="306883" y="2759371"/>
                  <a:pt x="320959" y="2765290"/>
                </a:cubicBezTo>
                <a:cubicBezTo>
                  <a:pt x="357956" y="2780772"/>
                  <a:pt x="394592" y="2798300"/>
                  <a:pt x="431588" y="2813781"/>
                </a:cubicBezTo>
                <a:cubicBezTo>
                  <a:pt x="455771" y="2823799"/>
                  <a:pt x="479775" y="2837912"/>
                  <a:pt x="512079" y="2826755"/>
                </a:cubicBezTo>
                <a:cubicBezTo>
                  <a:pt x="484286" y="2769843"/>
                  <a:pt x="437003" y="2759598"/>
                  <a:pt x="398743" y="2742071"/>
                </a:cubicBezTo>
                <a:cubicBezTo>
                  <a:pt x="350919" y="2719988"/>
                  <a:pt x="322765" y="2678326"/>
                  <a:pt x="289016" y="2631885"/>
                </a:cubicBezTo>
                <a:cubicBezTo>
                  <a:pt x="324209" y="2620730"/>
                  <a:pt x="346045" y="2654879"/>
                  <a:pt x="373657" y="2653056"/>
                </a:cubicBezTo>
                <a:cubicBezTo>
                  <a:pt x="375101" y="2647140"/>
                  <a:pt x="377627" y="2638488"/>
                  <a:pt x="377267" y="2638259"/>
                </a:cubicBezTo>
                <a:cubicBezTo>
                  <a:pt x="332149" y="2612763"/>
                  <a:pt x="311034" y="2564956"/>
                  <a:pt x="303995" y="2507131"/>
                </a:cubicBezTo>
                <a:cubicBezTo>
                  <a:pt x="300386" y="2477310"/>
                  <a:pt x="283963" y="2467976"/>
                  <a:pt x="267720" y="2454316"/>
                </a:cubicBezTo>
                <a:cubicBezTo>
                  <a:pt x="211053" y="2405826"/>
                  <a:pt x="151137" y="2361890"/>
                  <a:pt x="104574" y="2295188"/>
                </a:cubicBezTo>
                <a:cubicBezTo>
                  <a:pt x="158355" y="2304066"/>
                  <a:pt x="201487" y="2347547"/>
                  <a:pt x="259420" y="2366215"/>
                </a:cubicBezTo>
                <a:cubicBezTo>
                  <a:pt x="213400" y="2292910"/>
                  <a:pt x="153843" y="2255803"/>
                  <a:pt x="99521" y="2211409"/>
                </a:cubicBezTo>
                <a:cubicBezTo>
                  <a:pt x="74797" y="2191149"/>
                  <a:pt x="51878" y="2165197"/>
                  <a:pt x="21920" y="2154269"/>
                </a:cubicBezTo>
                <a:cubicBezTo>
                  <a:pt x="11271" y="2150400"/>
                  <a:pt x="-6235" y="2142204"/>
                  <a:pt x="2248" y="2120577"/>
                </a:cubicBezTo>
                <a:cubicBezTo>
                  <a:pt x="9466" y="2102593"/>
                  <a:pt x="23723" y="2108055"/>
                  <a:pt x="36718" y="2113292"/>
                </a:cubicBezTo>
                <a:cubicBezTo>
                  <a:pt x="67939" y="2126269"/>
                  <a:pt x="100244" y="2126495"/>
                  <a:pt x="142474" y="2126269"/>
                </a:cubicBezTo>
                <a:cubicBezTo>
                  <a:pt x="107102" y="2066851"/>
                  <a:pt x="42311" y="2084608"/>
                  <a:pt x="11993" y="2022231"/>
                </a:cubicBezTo>
                <a:cubicBezTo>
                  <a:pt x="49892" y="2011302"/>
                  <a:pt x="79128" y="2033841"/>
                  <a:pt x="109809" y="2038166"/>
                </a:cubicBezTo>
                <a:cubicBezTo>
                  <a:pt x="137600" y="2042036"/>
                  <a:pt x="144459" y="2031565"/>
                  <a:pt x="137962" y="1997188"/>
                </a:cubicBezTo>
                <a:cubicBezTo>
                  <a:pt x="127856" y="1943690"/>
                  <a:pt x="143015" y="1916371"/>
                  <a:pt x="183441" y="1930941"/>
                </a:cubicBezTo>
                <a:cubicBezTo>
                  <a:pt x="220978" y="1944601"/>
                  <a:pt x="224948" y="1924568"/>
                  <a:pt x="214842" y="1894062"/>
                </a:cubicBezTo>
                <a:cubicBezTo>
                  <a:pt x="200405" y="1849671"/>
                  <a:pt x="216827" y="1815295"/>
                  <a:pt x="228017" y="1777960"/>
                </a:cubicBezTo>
                <a:cubicBezTo>
                  <a:pt x="245162" y="1721045"/>
                  <a:pt x="237944" y="1693272"/>
                  <a:pt x="200946" y="1650929"/>
                </a:cubicBezTo>
                <a:cubicBezTo>
                  <a:pt x="180193" y="1627251"/>
                  <a:pt x="157815" y="1607219"/>
                  <a:pt x="127675" y="1586731"/>
                </a:cubicBezTo>
                <a:cubicBezTo>
                  <a:pt x="197157" y="1575576"/>
                  <a:pt x="124246" y="1538013"/>
                  <a:pt x="148791" y="1514564"/>
                </a:cubicBezTo>
                <a:cubicBezTo>
                  <a:pt x="197878" y="1505003"/>
                  <a:pt x="237944" y="1579673"/>
                  <a:pt x="304718" y="1558274"/>
                </a:cubicBezTo>
                <a:cubicBezTo>
                  <a:pt x="222243" y="1493618"/>
                  <a:pt x="131104" y="1472448"/>
                  <a:pt x="71369" y="1386396"/>
                </a:cubicBezTo>
                <a:cubicBezTo>
                  <a:pt x="85084" y="1366817"/>
                  <a:pt x="98799" y="1385029"/>
                  <a:pt x="110530" y="1377745"/>
                </a:cubicBezTo>
                <a:cubicBezTo>
                  <a:pt x="110169" y="1373192"/>
                  <a:pt x="111073" y="1366361"/>
                  <a:pt x="108906" y="1364313"/>
                </a:cubicBezTo>
                <a:cubicBezTo>
                  <a:pt x="64330" y="1317416"/>
                  <a:pt x="63607" y="1316279"/>
                  <a:pt x="111433" y="1281675"/>
                </a:cubicBezTo>
                <a:cubicBezTo>
                  <a:pt x="128217" y="1269609"/>
                  <a:pt x="126772" y="1258909"/>
                  <a:pt x="117930" y="1243657"/>
                </a:cubicBezTo>
                <a:cubicBezTo>
                  <a:pt x="111612" y="1232957"/>
                  <a:pt x="104033" y="1223395"/>
                  <a:pt x="107643" y="1199947"/>
                </a:cubicBezTo>
                <a:cubicBezTo>
                  <a:pt x="133810" y="1229998"/>
                  <a:pt x="260321" y="1220208"/>
                  <a:pt x="282700" y="1217021"/>
                </a:cubicBezTo>
                <a:cubicBezTo>
                  <a:pt x="307786" y="1213607"/>
                  <a:pt x="332510" y="1199037"/>
                  <a:pt x="358858" y="1207003"/>
                </a:cubicBezTo>
                <a:cubicBezTo>
                  <a:pt x="379973" y="1213381"/>
                  <a:pt x="477788" y="1275073"/>
                  <a:pt x="491685" y="1204273"/>
                </a:cubicBezTo>
                <a:cubicBezTo>
                  <a:pt x="492408" y="1200857"/>
                  <a:pt x="531930" y="1208826"/>
                  <a:pt x="553226" y="1212696"/>
                </a:cubicBezTo>
                <a:cubicBezTo>
                  <a:pt x="571995" y="1215883"/>
                  <a:pt x="593110" y="1229998"/>
                  <a:pt x="605743" y="1201769"/>
                </a:cubicBezTo>
                <a:cubicBezTo>
                  <a:pt x="613143" y="1185150"/>
                  <a:pt x="582643" y="1153051"/>
                  <a:pt x="555391" y="1150320"/>
                </a:cubicBezTo>
                <a:cubicBezTo>
                  <a:pt x="531749" y="1147814"/>
                  <a:pt x="507025" y="1144172"/>
                  <a:pt x="484466" y="1151001"/>
                </a:cubicBezTo>
                <a:cubicBezTo>
                  <a:pt x="456674" y="1159198"/>
                  <a:pt x="441696" y="1145994"/>
                  <a:pt x="433934" y="1117538"/>
                </a:cubicBezTo>
                <a:cubicBezTo>
                  <a:pt x="425273" y="1086122"/>
                  <a:pt x="408668" y="1071550"/>
                  <a:pt x="385749" y="1056980"/>
                </a:cubicBezTo>
                <a:cubicBezTo>
                  <a:pt x="330163" y="1021696"/>
                  <a:pt x="276744" y="980946"/>
                  <a:pt x="215745" y="960456"/>
                </a:cubicBezTo>
                <a:cubicBezTo>
                  <a:pt x="203653" y="956358"/>
                  <a:pt x="190298" y="950894"/>
                  <a:pt x="184704" y="923805"/>
                </a:cubicBezTo>
                <a:cubicBezTo>
                  <a:pt x="349836" y="964326"/>
                  <a:pt x="500349" y="1069958"/>
                  <a:pt x="670713" y="1063811"/>
                </a:cubicBezTo>
                <a:cubicBezTo>
                  <a:pt x="624151" y="1030346"/>
                  <a:pt x="570192" y="1028524"/>
                  <a:pt x="520561" y="1005076"/>
                </a:cubicBezTo>
                <a:cubicBezTo>
                  <a:pt x="555753" y="987546"/>
                  <a:pt x="588779" y="1005759"/>
                  <a:pt x="622167" y="1015777"/>
                </a:cubicBezTo>
                <a:cubicBezTo>
                  <a:pt x="650140" y="1023970"/>
                  <a:pt x="675405" y="1025337"/>
                  <a:pt x="678473" y="976393"/>
                </a:cubicBezTo>
                <a:cubicBezTo>
                  <a:pt x="677389" y="973205"/>
                  <a:pt x="677570" y="969107"/>
                  <a:pt x="677751" y="965238"/>
                </a:cubicBezTo>
                <a:cubicBezTo>
                  <a:pt x="668365" y="944976"/>
                  <a:pt x="653749" y="934504"/>
                  <a:pt x="636423" y="928584"/>
                </a:cubicBezTo>
                <a:cubicBezTo>
                  <a:pt x="625955" y="924942"/>
                  <a:pt x="612060" y="919478"/>
                  <a:pt x="612239" y="904909"/>
                </a:cubicBezTo>
                <a:cubicBezTo>
                  <a:pt x="612781" y="850955"/>
                  <a:pt x="579394" y="835246"/>
                  <a:pt x="546007" y="819539"/>
                </a:cubicBezTo>
                <a:cubicBezTo>
                  <a:pt x="564596" y="792676"/>
                  <a:pt x="579213" y="812481"/>
                  <a:pt x="593290" y="810433"/>
                </a:cubicBezTo>
                <a:cubicBezTo>
                  <a:pt x="602495" y="809067"/>
                  <a:pt x="610796" y="806563"/>
                  <a:pt x="610796" y="792676"/>
                </a:cubicBezTo>
                <a:cubicBezTo>
                  <a:pt x="610977" y="781065"/>
                  <a:pt x="606645" y="767861"/>
                  <a:pt x="597622" y="767635"/>
                </a:cubicBezTo>
                <a:cubicBezTo>
                  <a:pt x="541135" y="765585"/>
                  <a:pt x="509913" y="690914"/>
                  <a:pt x="451260" y="690687"/>
                </a:cubicBezTo>
                <a:cubicBezTo>
                  <a:pt x="416248" y="690687"/>
                  <a:pt x="469488" y="648571"/>
                  <a:pt x="439891" y="631042"/>
                </a:cubicBezTo>
                <a:cubicBezTo>
                  <a:pt x="433393" y="627171"/>
                  <a:pt x="456855" y="621254"/>
                  <a:pt x="467323" y="622164"/>
                </a:cubicBezTo>
                <a:cubicBezTo>
                  <a:pt x="477609" y="623074"/>
                  <a:pt x="486813" y="634229"/>
                  <a:pt x="499265" y="626261"/>
                </a:cubicBezTo>
                <a:cubicBezTo>
                  <a:pt x="506123" y="597806"/>
                  <a:pt x="488438" y="587332"/>
                  <a:pt x="473818" y="579365"/>
                </a:cubicBezTo>
                <a:cubicBezTo>
                  <a:pt x="440070" y="560925"/>
                  <a:pt x="407224" y="538615"/>
                  <a:pt x="370228" y="532013"/>
                </a:cubicBezTo>
                <a:cubicBezTo>
                  <a:pt x="357055" y="529737"/>
                  <a:pt x="389177" y="499231"/>
                  <a:pt x="395494" y="488532"/>
                </a:cubicBezTo>
                <a:cubicBezTo>
                  <a:pt x="376883" y="474474"/>
                  <a:pt x="357801" y="462263"/>
                  <a:pt x="338331" y="451478"/>
                </a:cubicBezTo>
                <a:lnTo>
                  <a:pt x="331729" y="448316"/>
                </a:lnTo>
                <a:lnTo>
                  <a:pt x="333477" y="428106"/>
                </a:lnTo>
                <a:cubicBezTo>
                  <a:pt x="333477" y="428106"/>
                  <a:pt x="322127" y="376930"/>
                  <a:pt x="314427" y="351906"/>
                </a:cubicBezTo>
                <a:lnTo>
                  <a:pt x="296726" y="307655"/>
                </a:lnTo>
                <a:lnTo>
                  <a:pt x="312139" y="309596"/>
                </a:lnTo>
                <a:cubicBezTo>
                  <a:pt x="327682" y="313807"/>
                  <a:pt x="343879" y="321889"/>
                  <a:pt x="357956" y="329174"/>
                </a:cubicBezTo>
                <a:cubicBezTo>
                  <a:pt x="381237" y="341238"/>
                  <a:pt x="403435" y="344425"/>
                  <a:pt x="434297" y="329174"/>
                </a:cubicBezTo>
                <a:cubicBezTo>
                  <a:pt x="406324" y="319841"/>
                  <a:pt x="384846" y="311645"/>
                  <a:pt x="362829" y="305953"/>
                </a:cubicBezTo>
                <a:cubicBezTo>
                  <a:pt x="345323" y="301400"/>
                  <a:pt x="387012" y="282960"/>
                  <a:pt x="408307" y="285237"/>
                </a:cubicBezTo>
                <a:cubicBezTo>
                  <a:pt x="438085" y="288423"/>
                  <a:pt x="421302" y="276586"/>
                  <a:pt x="416248" y="260195"/>
                </a:cubicBezTo>
                <a:cubicBezTo>
                  <a:pt x="410835" y="242665"/>
                  <a:pt x="426897" y="237203"/>
                  <a:pt x="437003" y="240844"/>
                </a:cubicBezTo>
                <a:cubicBezTo>
                  <a:pt x="475803" y="255187"/>
                  <a:pt x="514425" y="229917"/>
                  <a:pt x="554491" y="250407"/>
                </a:cubicBezTo>
                <a:cubicBezTo>
                  <a:pt x="544384" y="199867"/>
                  <a:pt x="522546" y="177784"/>
                  <a:pt x="476887" y="170726"/>
                </a:cubicBezTo>
                <a:cubicBezTo>
                  <a:pt x="459741" y="167996"/>
                  <a:pt x="441876" y="172093"/>
                  <a:pt x="427076" y="157522"/>
                </a:cubicBezTo>
                <a:cubicBezTo>
                  <a:pt x="418594" y="149101"/>
                  <a:pt x="409030" y="139084"/>
                  <a:pt x="415707" y="123603"/>
                </a:cubicBezTo>
                <a:cubicBezTo>
                  <a:pt x="420400" y="112674"/>
                  <a:pt x="430506" y="112674"/>
                  <a:pt x="438808" y="116318"/>
                </a:cubicBezTo>
                <a:cubicBezTo>
                  <a:pt x="475984" y="132483"/>
                  <a:pt x="514786" y="138400"/>
                  <a:pt x="553586" y="144320"/>
                </a:cubicBezTo>
                <a:cubicBezTo>
                  <a:pt x="559543" y="145230"/>
                  <a:pt x="566220" y="148191"/>
                  <a:pt x="572898" y="133164"/>
                </a:cubicBezTo>
                <a:cubicBezTo>
                  <a:pt x="500349" y="108805"/>
                  <a:pt x="431408" y="74202"/>
                  <a:pt x="356874" y="60770"/>
                </a:cubicBezTo>
                <a:cubicBezTo>
                  <a:pt x="357956" y="54397"/>
                  <a:pt x="359038" y="48022"/>
                  <a:pt x="360122" y="41649"/>
                </a:cubicBezTo>
                <a:cubicBezTo>
                  <a:pt x="418413" y="50753"/>
                  <a:pt x="476707" y="59859"/>
                  <a:pt x="550338" y="71243"/>
                </a:cubicBezTo>
                <a:cubicBezTo>
                  <a:pt x="505041" y="35045"/>
                  <a:pt x="462269" y="47111"/>
                  <a:pt x="428701" y="15013"/>
                </a:cubicBezTo>
                <a:cubicBezTo>
                  <a:pt x="435018" y="2833"/>
                  <a:pt x="442643" y="-241"/>
                  <a:pt x="450539" y="15"/>
                </a:cubicBez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D6BB21A-D2AB-47DC-8646-5DCB4456C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8850" y="3819157"/>
            <a:ext cx="6864412" cy="1131215"/>
          </a:xfrm>
        </p:spPr>
        <p:txBody>
          <a:bodyPr anchor="b">
            <a:normAutofit/>
          </a:bodyPr>
          <a:lstStyle/>
          <a:p>
            <a:r>
              <a:rPr lang="pt-BR" dirty="0"/>
              <a:t>Improvisos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CAF68E43-AE2C-4BF7-8D81-C8B9E2580C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216" r="-2" b="1657"/>
          <a:stretch/>
        </p:blipFill>
        <p:spPr>
          <a:xfrm>
            <a:off x="480177" y="3"/>
            <a:ext cx="4980517" cy="2440831"/>
          </a:xfrm>
          <a:custGeom>
            <a:avLst/>
            <a:gdLst/>
            <a:ahLst/>
            <a:cxnLst/>
            <a:rect l="l" t="t" r="r" b="b"/>
            <a:pathLst>
              <a:path w="4980517" h="2440831">
                <a:moveTo>
                  <a:pt x="287929" y="0"/>
                </a:moveTo>
                <a:lnTo>
                  <a:pt x="4817890" y="0"/>
                </a:lnTo>
                <a:lnTo>
                  <a:pt x="4816841" y="3177"/>
                </a:lnTo>
                <a:cubicBezTo>
                  <a:pt x="4816707" y="6109"/>
                  <a:pt x="4816908" y="9403"/>
                  <a:pt x="4816641" y="12038"/>
                </a:cubicBezTo>
                <a:cubicBezTo>
                  <a:pt x="4834033" y="20468"/>
                  <a:pt x="4854369" y="-611"/>
                  <a:pt x="4874703" y="22050"/>
                </a:cubicBezTo>
                <a:cubicBezTo>
                  <a:pt x="4786137" y="121645"/>
                  <a:pt x="4651010" y="146147"/>
                  <a:pt x="4528727" y="220979"/>
                </a:cubicBezTo>
                <a:cubicBezTo>
                  <a:pt x="4627731" y="245745"/>
                  <a:pt x="4687133" y="159323"/>
                  <a:pt x="4759914" y="170389"/>
                </a:cubicBezTo>
                <a:cubicBezTo>
                  <a:pt x="4796305" y="197528"/>
                  <a:pt x="4688204" y="241003"/>
                  <a:pt x="4791221" y="253914"/>
                </a:cubicBezTo>
                <a:cubicBezTo>
                  <a:pt x="4746534" y="277627"/>
                  <a:pt x="4713355" y="300811"/>
                  <a:pt x="4682585" y="328215"/>
                </a:cubicBezTo>
                <a:cubicBezTo>
                  <a:pt x="4627731" y="377223"/>
                  <a:pt x="4617028" y="409367"/>
                  <a:pt x="4642449" y="475239"/>
                </a:cubicBezTo>
                <a:cubicBezTo>
                  <a:pt x="4659039" y="518450"/>
                  <a:pt x="4683387" y="558237"/>
                  <a:pt x="4661983" y="609614"/>
                </a:cubicBezTo>
                <a:cubicBezTo>
                  <a:pt x="4646998" y="644922"/>
                  <a:pt x="4652885" y="668107"/>
                  <a:pt x="4708539" y="652298"/>
                </a:cubicBezTo>
                <a:cubicBezTo>
                  <a:pt x="4768476" y="635435"/>
                  <a:pt x="4790952" y="667053"/>
                  <a:pt x="4775969" y="728971"/>
                </a:cubicBezTo>
                <a:cubicBezTo>
                  <a:pt x="4766336" y="768758"/>
                  <a:pt x="4776506" y="780877"/>
                  <a:pt x="4817710" y="776398"/>
                </a:cubicBezTo>
                <a:cubicBezTo>
                  <a:pt x="4863199" y="771392"/>
                  <a:pt x="4906546" y="745306"/>
                  <a:pt x="4962737" y="757955"/>
                </a:cubicBezTo>
                <a:cubicBezTo>
                  <a:pt x="4917786" y="830149"/>
                  <a:pt x="4821724" y="809597"/>
                  <a:pt x="4769279" y="878367"/>
                </a:cubicBezTo>
                <a:cubicBezTo>
                  <a:pt x="4831892" y="878629"/>
                  <a:pt x="4879788" y="878367"/>
                  <a:pt x="4926079" y="863347"/>
                </a:cubicBezTo>
                <a:cubicBezTo>
                  <a:pt x="4945346" y="857286"/>
                  <a:pt x="4966484" y="850965"/>
                  <a:pt x="4977186" y="871779"/>
                </a:cubicBezTo>
                <a:cubicBezTo>
                  <a:pt x="4989762" y="896809"/>
                  <a:pt x="4963808" y="906295"/>
                  <a:pt x="4948019" y="910774"/>
                </a:cubicBezTo>
                <a:cubicBezTo>
                  <a:pt x="4903602" y="923421"/>
                  <a:pt x="4869621" y="953458"/>
                  <a:pt x="4832963" y="976907"/>
                </a:cubicBezTo>
                <a:cubicBezTo>
                  <a:pt x="4752423" y="1028288"/>
                  <a:pt x="4664121" y="1071235"/>
                  <a:pt x="4595889" y="1156077"/>
                </a:cubicBezTo>
                <a:cubicBezTo>
                  <a:pt x="4681783" y="1134471"/>
                  <a:pt x="4745733" y="1084147"/>
                  <a:pt x="4825471" y="1073871"/>
                </a:cubicBezTo>
                <a:cubicBezTo>
                  <a:pt x="4756436" y="1151071"/>
                  <a:pt x="4667600" y="1201922"/>
                  <a:pt x="4583583" y="1258044"/>
                </a:cubicBezTo>
                <a:cubicBezTo>
                  <a:pt x="4559500" y="1273853"/>
                  <a:pt x="4535151" y="1284656"/>
                  <a:pt x="4529799" y="1319171"/>
                </a:cubicBezTo>
                <a:cubicBezTo>
                  <a:pt x="4519362" y="1386097"/>
                  <a:pt x="4488056" y="1441427"/>
                  <a:pt x="4421163" y="1470936"/>
                </a:cubicBezTo>
                <a:cubicBezTo>
                  <a:pt x="4420628" y="1471202"/>
                  <a:pt x="4424373" y="1481215"/>
                  <a:pt x="4426515" y="1488062"/>
                </a:cubicBezTo>
                <a:cubicBezTo>
                  <a:pt x="4467453" y="1490172"/>
                  <a:pt x="4499829" y="1450649"/>
                  <a:pt x="4552008" y="1463559"/>
                </a:cubicBezTo>
                <a:cubicBezTo>
                  <a:pt x="4501970" y="1517309"/>
                  <a:pt x="4460227" y="1565528"/>
                  <a:pt x="4389321" y="1591086"/>
                </a:cubicBezTo>
                <a:cubicBezTo>
                  <a:pt x="4332594" y="1611373"/>
                  <a:pt x="4262490" y="1623230"/>
                  <a:pt x="4221282" y="1689099"/>
                </a:cubicBezTo>
                <a:cubicBezTo>
                  <a:pt x="4269178" y="1702012"/>
                  <a:pt x="4304768" y="1685677"/>
                  <a:pt x="4340623" y="1674082"/>
                </a:cubicBezTo>
                <a:cubicBezTo>
                  <a:pt x="4395475" y="1656165"/>
                  <a:pt x="4449794" y="1635878"/>
                  <a:pt x="4504647" y="1617960"/>
                </a:cubicBezTo>
                <a:cubicBezTo>
                  <a:pt x="4525518" y="1611110"/>
                  <a:pt x="4548262" y="1606365"/>
                  <a:pt x="4561640" y="1639039"/>
                </a:cubicBezTo>
                <a:cubicBezTo>
                  <a:pt x="4491801" y="1645890"/>
                  <a:pt x="4450060" y="1690154"/>
                  <a:pt x="4406179" y="1731784"/>
                </a:cubicBezTo>
                <a:cubicBezTo>
                  <a:pt x="4381561" y="1755234"/>
                  <a:pt x="4361492" y="1786589"/>
                  <a:pt x="4317076" y="1774733"/>
                </a:cubicBezTo>
                <a:cubicBezTo>
                  <a:pt x="4293796" y="1768410"/>
                  <a:pt x="4279080" y="1786061"/>
                  <a:pt x="4281490" y="1807667"/>
                </a:cubicBezTo>
                <a:cubicBezTo>
                  <a:pt x="4290317" y="1883815"/>
                  <a:pt x="4236000" y="1910425"/>
                  <a:pt x="4179809" y="1925180"/>
                </a:cubicBezTo>
                <a:cubicBezTo>
                  <a:pt x="4073313" y="1952846"/>
                  <a:pt x="3984744" y="2017925"/>
                  <a:pt x="3881194" y="2053496"/>
                </a:cubicBezTo>
                <a:cubicBezTo>
                  <a:pt x="3780584" y="2088012"/>
                  <a:pt x="3702720" y="2169955"/>
                  <a:pt x="3601845" y="2212904"/>
                </a:cubicBezTo>
                <a:cubicBezTo>
                  <a:pt x="3528795" y="2243995"/>
                  <a:pt x="3458958" y="2284043"/>
                  <a:pt x="3383767" y="2312235"/>
                </a:cubicBezTo>
                <a:cubicBezTo>
                  <a:pt x="3205831" y="2378897"/>
                  <a:pt x="3024414" y="2432384"/>
                  <a:pt x="2832561" y="2440024"/>
                </a:cubicBezTo>
                <a:cubicBezTo>
                  <a:pt x="2674156" y="2446085"/>
                  <a:pt x="1300154" y="2440289"/>
                  <a:pt x="741989" y="1573170"/>
                </a:cubicBezTo>
                <a:cubicBezTo>
                  <a:pt x="731286" y="1568953"/>
                  <a:pt x="719246" y="1557887"/>
                  <a:pt x="715500" y="1547347"/>
                </a:cubicBezTo>
                <a:cubicBezTo>
                  <a:pt x="697572" y="1498075"/>
                  <a:pt x="653689" y="1476733"/>
                  <a:pt x="614088" y="1450123"/>
                </a:cubicBezTo>
                <a:cubicBezTo>
                  <a:pt x="579303" y="1426672"/>
                  <a:pt x="542376" y="1402169"/>
                  <a:pt x="527927" y="1362645"/>
                </a:cubicBezTo>
                <a:cubicBezTo>
                  <a:pt x="508929" y="1309949"/>
                  <a:pt x="562979" y="1353160"/>
                  <a:pt x="572881" y="1333136"/>
                </a:cubicBezTo>
                <a:cubicBezTo>
                  <a:pt x="552277" y="1305735"/>
                  <a:pt x="520434" y="1280703"/>
                  <a:pt x="512140" y="1249612"/>
                </a:cubicBezTo>
                <a:cubicBezTo>
                  <a:pt x="481905" y="1137368"/>
                  <a:pt x="416616" y="1055689"/>
                  <a:pt x="318951" y="992190"/>
                </a:cubicBezTo>
                <a:cubicBezTo>
                  <a:pt x="290855" y="974010"/>
                  <a:pt x="272393" y="940811"/>
                  <a:pt x="234131" y="935543"/>
                </a:cubicBezTo>
                <a:cubicBezTo>
                  <a:pt x="149040" y="923949"/>
                  <a:pt x="175798" y="833311"/>
                  <a:pt x="130844" y="792998"/>
                </a:cubicBezTo>
                <a:cubicBezTo>
                  <a:pt x="122282" y="785355"/>
                  <a:pt x="114523" y="770339"/>
                  <a:pt x="116127" y="760064"/>
                </a:cubicBezTo>
                <a:cubicBezTo>
                  <a:pt x="118534" y="745306"/>
                  <a:pt x="128704" y="731343"/>
                  <a:pt x="137266" y="718168"/>
                </a:cubicBezTo>
                <a:cubicBezTo>
                  <a:pt x="146097" y="704995"/>
                  <a:pt x="159474" y="693400"/>
                  <a:pt x="153053" y="676011"/>
                </a:cubicBezTo>
                <a:cubicBezTo>
                  <a:pt x="150380" y="668898"/>
                  <a:pt x="152250" y="644130"/>
                  <a:pt x="132450" y="663627"/>
                </a:cubicBezTo>
                <a:cubicBezTo>
                  <a:pt x="78133" y="717115"/>
                  <a:pt x="46557" y="666528"/>
                  <a:pt x="0" y="642286"/>
                </a:cubicBezTo>
                <a:cubicBezTo>
                  <a:pt x="37460" y="617254"/>
                  <a:pt x="71175" y="599602"/>
                  <a:pt x="76795" y="562188"/>
                </a:cubicBezTo>
                <a:cubicBezTo>
                  <a:pt x="88300" y="484987"/>
                  <a:pt x="137532" y="449681"/>
                  <a:pt x="212187" y="442830"/>
                </a:cubicBezTo>
                <a:cubicBezTo>
                  <a:pt x="184627" y="368265"/>
                  <a:pt x="184627" y="368265"/>
                  <a:pt x="273730" y="357988"/>
                </a:cubicBezTo>
                <a:cubicBezTo>
                  <a:pt x="239480" y="310562"/>
                  <a:pt x="239480" y="298442"/>
                  <a:pt x="280956" y="282106"/>
                </a:cubicBezTo>
                <a:cubicBezTo>
                  <a:pt x="320824" y="266560"/>
                  <a:pt x="364973" y="261290"/>
                  <a:pt x="401900" y="237315"/>
                </a:cubicBezTo>
                <a:cubicBezTo>
                  <a:pt x="367917" y="176713"/>
                  <a:pt x="358285" y="106364"/>
                  <a:pt x="288180" y="76852"/>
                </a:cubicBezTo>
                <a:cubicBezTo>
                  <a:pt x="277209" y="72374"/>
                  <a:pt x="269717" y="54193"/>
                  <a:pt x="276673" y="43654"/>
                </a:cubicBezTo>
                <a:cubicBezTo>
                  <a:pt x="283028" y="34103"/>
                  <a:pt x="285520" y="22412"/>
                  <a:pt x="286921" y="10118"/>
                </a:cubicBezTo>
                <a:close/>
              </a:path>
            </a:pathLst>
          </a:cu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16A60562-CBB5-49A8-939A-E6ED55F16B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518" t="1" r="3188" b="1"/>
          <a:stretch/>
        </p:blipFill>
        <p:spPr>
          <a:xfrm>
            <a:off x="8556350" y="10"/>
            <a:ext cx="3635653" cy="3660317"/>
          </a:xfrm>
          <a:custGeom>
            <a:avLst/>
            <a:gdLst/>
            <a:ahLst/>
            <a:cxnLst/>
            <a:rect l="l" t="t" r="r" b="b"/>
            <a:pathLst>
              <a:path w="3635653" h="3660327">
                <a:moveTo>
                  <a:pt x="402121" y="0"/>
                </a:moveTo>
                <a:lnTo>
                  <a:pt x="3635653" y="0"/>
                </a:lnTo>
                <a:lnTo>
                  <a:pt x="3635653" y="3605403"/>
                </a:lnTo>
                <a:lnTo>
                  <a:pt x="3616543" y="3610878"/>
                </a:lnTo>
                <a:cubicBezTo>
                  <a:pt x="3510165" y="3637200"/>
                  <a:pt x="3401766" y="3654952"/>
                  <a:pt x="3290337" y="3659389"/>
                </a:cubicBezTo>
                <a:cubicBezTo>
                  <a:pt x="3106332" y="3666430"/>
                  <a:pt x="1510274" y="3659697"/>
                  <a:pt x="861903" y="2652440"/>
                </a:cubicBezTo>
                <a:cubicBezTo>
                  <a:pt x="849470" y="2647542"/>
                  <a:pt x="835485" y="2634687"/>
                  <a:pt x="831133" y="2622444"/>
                </a:cubicBezTo>
                <a:cubicBezTo>
                  <a:pt x="810307" y="2565210"/>
                  <a:pt x="759333" y="2540419"/>
                  <a:pt x="713332" y="2509507"/>
                </a:cubicBezTo>
                <a:cubicBezTo>
                  <a:pt x="672925" y="2482267"/>
                  <a:pt x="630030" y="2453803"/>
                  <a:pt x="613246" y="2407892"/>
                </a:cubicBezTo>
                <a:cubicBezTo>
                  <a:pt x="591178" y="2346680"/>
                  <a:pt x="653963" y="2396875"/>
                  <a:pt x="665465" y="2373614"/>
                </a:cubicBezTo>
                <a:cubicBezTo>
                  <a:pt x="641532" y="2341785"/>
                  <a:pt x="604543" y="2312707"/>
                  <a:pt x="594908" y="2276592"/>
                </a:cubicBezTo>
                <a:cubicBezTo>
                  <a:pt x="559787" y="2146208"/>
                  <a:pt x="483946" y="2051328"/>
                  <a:pt x="370497" y="1977567"/>
                </a:cubicBezTo>
                <a:cubicBezTo>
                  <a:pt x="337860" y="1956449"/>
                  <a:pt x="316415" y="1917884"/>
                  <a:pt x="271969" y="1911765"/>
                </a:cubicBezTo>
                <a:cubicBezTo>
                  <a:pt x="173127" y="1898297"/>
                  <a:pt x="204209" y="1793011"/>
                  <a:pt x="151990" y="1746183"/>
                </a:cubicBezTo>
                <a:cubicBezTo>
                  <a:pt x="142044" y="1737306"/>
                  <a:pt x="133031" y="1719862"/>
                  <a:pt x="134895" y="1707927"/>
                </a:cubicBezTo>
                <a:cubicBezTo>
                  <a:pt x="137691" y="1690784"/>
                  <a:pt x="149504" y="1674564"/>
                  <a:pt x="159450" y="1659260"/>
                </a:cubicBezTo>
                <a:cubicBezTo>
                  <a:pt x="169707" y="1643958"/>
                  <a:pt x="185247" y="1630489"/>
                  <a:pt x="177788" y="1610290"/>
                </a:cubicBezTo>
                <a:cubicBezTo>
                  <a:pt x="174683" y="1602027"/>
                  <a:pt x="176855" y="1573257"/>
                  <a:pt x="153855" y="1595904"/>
                </a:cubicBezTo>
                <a:cubicBezTo>
                  <a:pt x="90759" y="1658037"/>
                  <a:pt x="54081" y="1599274"/>
                  <a:pt x="0" y="1571114"/>
                </a:cubicBezTo>
                <a:cubicBezTo>
                  <a:pt x="43514" y="1542037"/>
                  <a:pt x="82677" y="1521532"/>
                  <a:pt x="89205" y="1478072"/>
                </a:cubicBezTo>
                <a:cubicBezTo>
                  <a:pt x="102570" y="1388394"/>
                  <a:pt x="159758" y="1347382"/>
                  <a:pt x="246479" y="1339424"/>
                </a:cubicBezTo>
                <a:cubicBezTo>
                  <a:pt x="214465" y="1252808"/>
                  <a:pt x="214465" y="1252808"/>
                  <a:pt x="317968" y="1240870"/>
                </a:cubicBezTo>
                <a:cubicBezTo>
                  <a:pt x="278183" y="1185780"/>
                  <a:pt x="278183" y="1171701"/>
                  <a:pt x="326361" y="1152725"/>
                </a:cubicBezTo>
                <a:cubicBezTo>
                  <a:pt x="372673" y="1134666"/>
                  <a:pt x="423957" y="1128545"/>
                  <a:pt x="466852" y="1100695"/>
                </a:cubicBezTo>
                <a:cubicBezTo>
                  <a:pt x="427377" y="1030299"/>
                  <a:pt x="416187" y="948581"/>
                  <a:pt x="334753" y="914300"/>
                </a:cubicBezTo>
                <a:cubicBezTo>
                  <a:pt x="322010" y="909097"/>
                  <a:pt x="313307" y="887979"/>
                  <a:pt x="321386" y="875737"/>
                </a:cubicBezTo>
                <a:cubicBezTo>
                  <a:pt x="350915" y="831359"/>
                  <a:pt x="308644" y="747189"/>
                  <a:pt x="400645" y="737702"/>
                </a:cubicBezTo>
                <a:cubicBezTo>
                  <a:pt x="412147" y="736784"/>
                  <a:pt x="422716" y="727601"/>
                  <a:pt x="413701" y="715664"/>
                </a:cubicBezTo>
                <a:cubicBezTo>
                  <a:pt x="382618" y="674041"/>
                  <a:pt x="420228" y="676794"/>
                  <a:pt x="442916" y="671592"/>
                </a:cubicBezTo>
                <a:cubicBezTo>
                  <a:pt x="470270" y="665166"/>
                  <a:pt x="501352" y="683528"/>
                  <a:pt x="526840" y="660880"/>
                </a:cubicBezTo>
                <a:cubicBezTo>
                  <a:pt x="520932" y="637006"/>
                  <a:pt x="498866" y="637312"/>
                  <a:pt x="483325" y="629661"/>
                </a:cubicBezTo>
                <a:cubicBezTo>
                  <a:pt x="437945" y="607624"/>
                  <a:pt x="400956" y="581304"/>
                  <a:pt x="398780" y="524068"/>
                </a:cubicBezTo>
                <a:cubicBezTo>
                  <a:pt x="397228" y="477853"/>
                  <a:pt x="392254" y="437148"/>
                  <a:pt x="455041" y="423067"/>
                </a:cubicBezTo>
                <a:cubicBezTo>
                  <a:pt x="481149" y="417251"/>
                  <a:pt x="473687" y="383892"/>
                  <a:pt x="458768" y="367363"/>
                </a:cubicBezTo>
                <a:cubicBezTo>
                  <a:pt x="432038" y="337982"/>
                  <a:pt x="409972" y="298806"/>
                  <a:pt x="363968" y="296052"/>
                </a:cubicBezTo>
                <a:cubicBezTo>
                  <a:pt x="335995" y="294216"/>
                  <a:pt x="314548" y="281971"/>
                  <a:pt x="292481" y="267894"/>
                </a:cubicBezTo>
                <a:cubicBezTo>
                  <a:pt x="276630" y="257791"/>
                  <a:pt x="257670" y="249223"/>
                  <a:pt x="259533" y="227493"/>
                </a:cubicBezTo>
                <a:cubicBezTo>
                  <a:pt x="261399" y="206680"/>
                  <a:pt x="279736" y="198111"/>
                  <a:pt x="298387" y="193826"/>
                </a:cubicBezTo>
                <a:cubicBezTo>
                  <a:pt x="360552" y="180054"/>
                  <a:pt x="418983" y="159853"/>
                  <a:pt x="470893" y="113638"/>
                </a:cubicBezTo>
                <a:cubicBezTo>
                  <a:pt x="436390" y="89152"/>
                  <a:pt x="403444" y="71400"/>
                  <a:pt x="377957" y="46608"/>
                </a:cubicBezTo>
                <a:cubicBezTo>
                  <a:pt x="370264" y="39110"/>
                  <a:pt x="371678" y="29598"/>
                  <a:pt x="380092" y="18562"/>
                </a:cubicBezTo>
                <a:close/>
              </a:path>
            </a:pathLst>
          </a:custGeom>
        </p:spPr>
      </p:pic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xmlns="" id="{40A1DE4B-3D53-4BEA-AA51-A51A2BD55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8849" y="5000822"/>
            <a:ext cx="6864411" cy="1355528"/>
          </a:xfrm>
        </p:spPr>
        <p:txBody>
          <a:bodyPr>
            <a:normAutofit/>
          </a:bodyPr>
          <a:lstStyle/>
          <a:p>
            <a:endParaRPr lang="pt-BR" sz="2000"/>
          </a:p>
        </p:txBody>
      </p:sp>
    </p:spTree>
    <p:extLst>
      <p:ext uri="{BB962C8B-B14F-4D97-AF65-F5344CB8AC3E}">
        <p14:creationId xmlns:p14="http://schemas.microsoft.com/office/powerpoint/2010/main" val="722183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DA1D96A-4F10-4458-8107-556FB9824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20582CA6-C227-474B-9812-29BC9D48F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D6FFE1F6-3706-47BD-B898-F0CA64210E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96" t="14445" r="21354" b="9930"/>
          <a:stretch/>
        </p:blipFill>
        <p:spPr>
          <a:xfrm>
            <a:off x="0" y="22225"/>
            <a:ext cx="9474200" cy="685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78559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3B79C68A-DB5C-4E5B-926A-71CD84B93E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04" t="12406" r="26562" b="15371"/>
          <a:stretch/>
        </p:blipFill>
        <p:spPr>
          <a:xfrm>
            <a:off x="1943101" y="-35089"/>
            <a:ext cx="8064500" cy="677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01057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828A474E-EC74-47A1-B4EE-1A87D98B7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801" y="-31490"/>
            <a:ext cx="9176398" cy="688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65541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C01EA628-2D4A-41AC-8821-96A363CF3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151" y="9578"/>
            <a:ext cx="9121698" cy="684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26381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9B76D444-2756-434F-AE61-96D69830C1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C0AE5E10-0098-49C4-998F-F5CC11E5DF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595" r="-1" b="27545"/>
          <a:stretch/>
        </p:blipFill>
        <p:spPr>
          <a:xfrm>
            <a:off x="320040" y="596900"/>
            <a:ext cx="11548872" cy="35433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27B6159-7734-4564-9E0F-C4BC43C36E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21564" y="4782312"/>
            <a:ext cx="11548872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EE5B917-0729-4FE7-A352-ED65CCAE6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009083"/>
            <a:ext cx="2889504" cy="1345997"/>
          </a:xfrm>
        </p:spPr>
        <p:txBody>
          <a:bodyPr anchor="ctr">
            <a:normAutofit/>
          </a:bodyPr>
          <a:lstStyle/>
          <a:p>
            <a:r>
              <a:rPr lang="pt-BR" sz="2600" dirty="0">
                <a:solidFill>
                  <a:schemeClr val="bg1"/>
                </a:solidFill>
              </a:rPr>
              <a:t>Joelho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E2FFB46B-05BC-4950-B18A-9593FDAE6E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4059936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4F042A25-F1FB-4016-AB74-39DBA8C57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976" y="5009083"/>
            <a:ext cx="6976872" cy="1345997"/>
          </a:xfrm>
        </p:spPr>
        <p:txBody>
          <a:bodyPr anchor="ctr">
            <a:normAutofit/>
          </a:bodyPr>
          <a:lstStyle/>
          <a:p>
            <a:endParaRPr lang="pt-BR" sz="17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119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9B76D444-2756-434F-AE61-96D69830C1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6EBD65D5-BED2-468E-9895-F1869AA9B4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16" t="33639" r="29657" b="12950"/>
          <a:stretch/>
        </p:blipFill>
        <p:spPr>
          <a:xfrm>
            <a:off x="3098800" y="186191"/>
            <a:ext cx="6921500" cy="421054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27B6159-7734-4564-9E0F-C4BC43C36E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21564" y="4782312"/>
            <a:ext cx="11548872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FBFDCFA-7C39-48BF-8863-29C4CF5A4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009083"/>
            <a:ext cx="2889504" cy="1345997"/>
          </a:xfrm>
        </p:spPr>
        <p:txBody>
          <a:bodyPr anchor="ctr">
            <a:normAutofit/>
          </a:bodyPr>
          <a:lstStyle/>
          <a:p>
            <a:r>
              <a:rPr lang="pt-BR" sz="2600" dirty="0">
                <a:solidFill>
                  <a:schemeClr val="bg1"/>
                </a:solidFill>
              </a:rPr>
              <a:t>Tornozelo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E2FFB46B-05BC-4950-B18A-9593FDAE6E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4059936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07F678E2-CA5A-41CF-B69C-DABE19D7F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976" y="5009083"/>
            <a:ext cx="6976872" cy="134599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sz="1700" dirty="0">
                <a:solidFill>
                  <a:schemeClr val="bg1"/>
                </a:solidFill>
              </a:rPr>
              <a:t>Improvisado</a:t>
            </a:r>
          </a:p>
        </p:txBody>
      </p:sp>
    </p:spTree>
    <p:extLst>
      <p:ext uri="{BB962C8B-B14F-4D97-AF65-F5344CB8AC3E}">
        <p14:creationId xmlns:p14="http://schemas.microsoft.com/office/powerpoint/2010/main" val="31985621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FAB3297E-4858-4AA6-A9A0-A4B0668F51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21" t="16667" r="27291" b="11852"/>
          <a:stretch/>
        </p:blipFill>
        <p:spPr>
          <a:xfrm>
            <a:off x="2273300" y="114566"/>
            <a:ext cx="7493000" cy="6741954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xmlns="" id="{BADE606F-3B0C-4763-BB78-58284384E69D}"/>
              </a:ext>
            </a:extLst>
          </p:cNvPr>
          <p:cNvSpPr/>
          <p:nvPr/>
        </p:nvSpPr>
        <p:spPr>
          <a:xfrm>
            <a:off x="892098" y="4795024"/>
            <a:ext cx="1248936" cy="95900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8 e 9</a:t>
            </a:r>
          </a:p>
        </p:txBody>
      </p:sp>
    </p:spTree>
    <p:extLst>
      <p:ext uri="{BB962C8B-B14F-4D97-AF65-F5344CB8AC3E}">
        <p14:creationId xmlns:p14="http://schemas.microsoft.com/office/powerpoint/2010/main" val="162998866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EF9C7664-999C-4E70-B698-844FDAD511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5" b="3495"/>
          <a:stretch/>
        </p:blipFill>
        <p:spPr>
          <a:xfrm flipH="1">
            <a:off x="4550320" y="1632877"/>
            <a:ext cx="3592243" cy="3592243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986F4FB9-1C56-4188-8DE4-13647D4D5F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57" r="12040" b="-4"/>
          <a:stretch/>
        </p:blipFill>
        <p:spPr>
          <a:xfrm>
            <a:off x="1052399" y="1632877"/>
            <a:ext cx="3497921" cy="3497921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38795D22-1980-4E13-911F-355FEC42D6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" b="1"/>
          <a:stretch/>
        </p:blipFill>
        <p:spPr>
          <a:xfrm>
            <a:off x="8142563" y="1632878"/>
            <a:ext cx="3592243" cy="3592243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xmlns="" id="{541E99D0-4FEF-4237-A88C-748C155CB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6"/>
            <a:ext cx="11117766" cy="906114"/>
          </a:xfrm>
          <a:solidFill>
            <a:schemeClr val="accent2"/>
          </a:solidFill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	Dedo do pé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xmlns="" id="{477C853D-E542-4EBD-A281-3D95B9033E6E}"/>
              </a:ext>
            </a:extLst>
          </p:cNvPr>
          <p:cNvSpPr/>
          <p:nvPr/>
        </p:nvSpPr>
        <p:spPr>
          <a:xfrm>
            <a:off x="2453268" y="1632877"/>
            <a:ext cx="1661532" cy="60851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xmlns="" id="{E2ABB27C-B4C4-43D5-9D98-4BB6B3665FDC}"/>
              </a:ext>
            </a:extLst>
          </p:cNvPr>
          <p:cNvSpPr/>
          <p:nvPr/>
        </p:nvSpPr>
        <p:spPr>
          <a:xfrm>
            <a:off x="669074" y="5225120"/>
            <a:ext cx="1248936" cy="95900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68315840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130F24C7-C048-40DE-8B6C-3F00C5304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772" y="0"/>
            <a:ext cx="9134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08656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9B7AD9F6-8CE7-4299-8FC6-328F4DCD3F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553702DD-6EFA-4B9C-9C90-F750ACD1F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5532" y="640080"/>
            <a:ext cx="4196932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Transportando o acidentado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5967BEB9-2954-4F32-9CEC-E1B054B1F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83831" y="4636008"/>
            <a:ext cx="4198634" cy="1572768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8BF3AF32-71B1-496F-84B5-A0561F4BA8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4" r="-2" b="-2"/>
          <a:stretch/>
        </p:blipFill>
        <p:spPr>
          <a:xfrm>
            <a:off x="866691" y="1216968"/>
            <a:ext cx="5416261" cy="4424065"/>
          </a:xfrm>
          <a:custGeom>
            <a:avLst/>
            <a:gdLst/>
            <a:ahLst/>
            <a:cxnLst/>
            <a:rect l="l" t="t" r="r" b="b"/>
            <a:pathLst>
              <a:path w="5531320" h="4424065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xmlns="" id="{3F9B0603-37C5-4312-AE4D-A3D0154754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085532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53402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3606BA0B-E161-4AD6-83CB-2B4B08C9A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" y="0"/>
            <a:ext cx="12172951" cy="685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833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xmlns="" id="{2172A0AC-3DCE-4672-BCAF-28FEF91F60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AE6F1C77-EDC9-4C5F-8C1C-62DD46BDA3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xmlns="" id="{584A8290-DAB0-4805-A93A-2C70485791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9" b="43429"/>
          <a:stretch/>
        </p:blipFill>
        <p:spPr bwMode="auto">
          <a:xfrm>
            <a:off x="20" y="10"/>
            <a:ext cx="845029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8692B3A-0B62-48B6-9755-36DEA8496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255" y="3199896"/>
            <a:ext cx="3087878" cy="691879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rgbClr val="FFFFFF"/>
                </a:solidFill>
              </a:rPr>
              <a:t>Classificação</a:t>
            </a:r>
          </a:p>
        </p:txBody>
      </p:sp>
      <p:pic>
        <p:nvPicPr>
          <p:cNvPr id="4098" name="Picture 2" descr="Sistema esquelético: ossos e sua classificação - Toda Matéria">
            <a:extLst>
              <a:ext uri="{FF2B5EF4-FFF2-40B4-BE49-F238E27FC236}">
                <a16:creationId xmlns:a16="http://schemas.microsoft.com/office/drawing/2014/main" xmlns="" id="{96269465-9B31-44DB-83E5-BAA02DDB49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5" r="32448"/>
          <a:stretch/>
        </p:blipFill>
        <p:spPr bwMode="auto"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21533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0328C7D0-4985-4C32-9D36-BCEF393CD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2106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BA832D94-3098-47DE-BFAB-FEA6C16C2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" y="0"/>
            <a:ext cx="12172951" cy="681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30592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94865BE2-FBF7-4020-A8F5-EA29EE16D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2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2578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480</Words>
  <Application>Microsoft Office PowerPoint</Application>
  <PresentationFormat>Widescreen</PresentationFormat>
  <Paragraphs>98</Paragraphs>
  <Slides>92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92</vt:i4>
      </vt:variant>
    </vt:vector>
  </HeadingPairs>
  <TitlesOfParts>
    <vt:vector size="99" baseType="lpstr">
      <vt:lpstr>Arial</vt:lpstr>
      <vt:lpstr>Calibri</vt:lpstr>
      <vt:lpstr>Calibri Light</vt:lpstr>
      <vt:lpstr>Roboto</vt:lpstr>
      <vt:lpstr>Times New Roman</vt:lpstr>
      <vt:lpstr>Wingdings</vt:lpstr>
      <vt:lpstr>Tema do Office</vt:lpstr>
      <vt:lpstr>EDEMAS, LESÕES E FRATURAS</vt:lpstr>
      <vt:lpstr>Cronograma da aula</vt:lpstr>
      <vt:lpstr>Video 1 </vt:lpstr>
      <vt:lpstr>Apresentação do PowerPoint</vt:lpstr>
      <vt:lpstr>Curiosidades</vt:lpstr>
      <vt:lpstr>Sistema Locomotor</vt:lpstr>
      <vt:lpstr>Apresentação do PowerPoint</vt:lpstr>
      <vt:lpstr>Apresentação do PowerPoint</vt:lpstr>
      <vt:lpstr>Classificação</vt:lpstr>
      <vt:lpstr>O osso por dentro</vt:lpstr>
      <vt:lpstr>Osteoporose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Video 2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Cãimbras – Causas e Cuidados</vt:lpstr>
      <vt:lpstr>Quando usar?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Imobilização</vt:lpstr>
      <vt:lpstr>Apresentação do PowerPoint</vt:lpstr>
      <vt:lpstr>Apresentação do PowerPoint</vt:lpstr>
      <vt:lpstr>Cabeça e pescoço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Membros superiores</vt:lpstr>
      <vt:lpstr>Clavículas</vt:lpstr>
      <vt:lpstr>Apresentação do PowerPoint</vt:lpstr>
      <vt:lpstr>Apresentação do PowerPoint</vt:lpstr>
      <vt:lpstr>Ombro e Braço</vt:lpstr>
      <vt:lpstr>Apresentação do PowerPoint</vt:lpstr>
      <vt:lpstr>Apresentação do PowerPoint</vt:lpstr>
      <vt:lpstr>Imobilização com suporte ao braço inteiro</vt:lpstr>
      <vt:lpstr>Improvisos</vt:lpstr>
      <vt:lpstr>Apresentação do PowerPoint</vt:lpstr>
      <vt:lpstr>Punho e mão</vt:lpstr>
      <vt:lpstr>Improvisos</vt:lpstr>
      <vt:lpstr>Dedo da mão</vt:lpstr>
      <vt:lpstr>Improvisos</vt:lpstr>
      <vt:lpstr>Membros inferiores</vt:lpstr>
      <vt:lpstr>Quadril</vt:lpstr>
      <vt:lpstr>Gess de quadril</vt:lpstr>
      <vt:lpstr>Improviso para quadril</vt:lpstr>
      <vt:lpstr>Improvisos</vt:lpstr>
      <vt:lpstr>Apresentação do PowerPoint</vt:lpstr>
      <vt:lpstr>Apresentação do PowerPoint</vt:lpstr>
      <vt:lpstr>Apresentação do PowerPoint</vt:lpstr>
      <vt:lpstr>Joelho</vt:lpstr>
      <vt:lpstr>Tornozelo</vt:lpstr>
      <vt:lpstr>Apresentação do PowerPoint</vt:lpstr>
      <vt:lpstr> Dedo do pé</vt:lpstr>
      <vt:lpstr>Apresentação do PowerPoint</vt:lpstr>
      <vt:lpstr>Transportando o acidentado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EDEMAS, LESÕES E FRATURAS</dc:title>
  <dc:creator>Victor Hugo Braga</dc:creator>
  <cp:lastModifiedBy>Luciene</cp:lastModifiedBy>
  <cp:revision>4</cp:revision>
  <dcterms:created xsi:type="dcterms:W3CDTF">2021-01-27T15:02:31Z</dcterms:created>
  <dcterms:modified xsi:type="dcterms:W3CDTF">2021-03-08T18:22:55Z</dcterms:modified>
</cp:coreProperties>
</file>